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36"/>
  </p:notesMasterIdLst>
  <p:handoutMasterIdLst>
    <p:handoutMasterId r:id="rId37"/>
  </p:handoutMasterIdLst>
  <p:sldIdLst>
    <p:sldId id="276" r:id="rId6"/>
    <p:sldId id="284" r:id="rId7"/>
    <p:sldId id="292" r:id="rId8"/>
    <p:sldId id="347" r:id="rId9"/>
    <p:sldId id="321" r:id="rId10"/>
    <p:sldId id="322" r:id="rId11"/>
    <p:sldId id="324" r:id="rId12"/>
    <p:sldId id="325" r:id="rId13"/>
    <p:sldId id="326" r:id="rId14"/>
    <p:sldId id="349" r:id="rId15"/>
    <p:sldId id="350" r:id="rId16"/>
    <p:sldId id="351" r:id="rId17"/>
    <p:sldId id="352" r:id="rId18"/>
    <p:sldId id="327" r:id="rId19"/>
    <p:sldId id="328" r:id="rId20"/>
    <p:sldId id="329" r:id="rId21"/>
    <p:sldId id="353" r:id="rId22"/>
    <p:sldId id="330" r:id="rId23"/>
    <p:sldId id="331" r:id="rId24"/>
    <p:sldId id="332" r:id="rId25"/>
    <p:sldId id="354" r:id="rId26"/>
    <p:sldId id="333" r:id="rId27"/>
    <p:sldId id="348" r:id="rId28"/>
    <p:sldId id="334" r:id="rId29"/>
    <p:sldId id="335" r:id="rId30"/>
    <p:sldId id="337" r:id="rId31"/>
    <p:sldId id="338" r:id="rId32"/>
    <p:sldId id="343" r:id="rId33"/>
    <p:sldId id="344" r:id="rId34"/>
    <p:sldId id="345" r:id="rId35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3AC"/>
    <a:srgbClr val="178CCB"/>
    <a:srgbClr val="052049"/>
    <a:srgbClr val="90BD31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1" autoAdjust="0"/>
    <p:restoredTop sz="72970" autoAdjust="0"/>
  </p:normalViewPr>
  <p:slideViewPr>
    <p:cSldViewPr snapToGrid="0" showGuides="1">
      <p:cViewPr varScale="1">
        <p:scale>
          <a:sx n="111" d="100"/>
          <a:sy n="111" d="100"/>
        </p:scale>
        <p:origin x="1806" y="96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2418" y="-570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BBBE3-937C-40C3-ACEC-4D366E76D2C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508F3C3A-C6A4-4CD9-88DE-0988F11585C0}">
      <dgm:prSet phldrT="[Text]" custT="1"/>
      <dgm:spPr/>
      <dgm:t>
        <a:bodyPr/>
        <a:lstStyle/>
        <a:p>
          <a:r>
            <a:rPr lang="en-US" sz="1000" dirty="0"/>
            <a:t>Inform</a:t>
          </a:r>
        </a:p>
      </dgm:t>
    </dgm:pt>
    <dgm:pt modelId="{90AFC000-158E-435F-94D0-9A6C8D9C48DE}" type="parTrans" cxnId="{A1E2B217-CFC4-44A8-A1E9-40395679F0C2}">
      <dgm:prSet/>
      <dgm:spPr/>
      <dgm:t>
        <a:bodyPr/>
        <a:lstStyle/>
        <a:p>
          <a:endParaRPr lang="en-US"/>
        </a:p>
      </dgm:t>
    </dgm:pt>
    <dgm:pt modelId="{20A08229-2127-41BC-8A81-7D5FB90FDFF9}" type="sibTrans" cxnId="{A1E2B217-CFC4-44A8-A1E9-40395679F0C2}">
      <dgm:prSet/>
      <dgm:spPr/>
      <dgm:t>
        <a:bodyPr/>
        <a:lstStyle/>
        <a:p>
          <a:endParaRPr lang="en-US"/>
        </a:p>
      </dgm:t>
    </dgm:pt>
    <dgm:pt modelId="{F61D0B11-CFA4-4A93-B3AD-0920D6A2D3F2}">
      <dgm:prSet phldrT="[Text]" custT="1"/>
      <dgm:spPr/>
      <dgm:t>
        <a:bodyPr/>
        <a:lstStyle/>
        <a:p>
          <a:r>
            <a:rPr lang="en-US" sz="700" dirty="0"/>
            <a:t>Inspire</a:t>
          </a:r>
          <a:endParaRPr lang="en-US" sz="600" dirty="0"/>
        </a:p>
      </dgm:t>
    </dgm:pt>
    <dgm:pt modelId="{8BE005F3-19AB-4FBC-9594-46C27A84778F}" type="parTrans" cxnId="{C5851F3F-7300-4F6A-829E-42FD2AED68AE}">
      <dgm:prSet/>
      <dgm:spPr/>
      <dgm:t>
        <a:bodyPr/>
        <a:lstStyle/>
        <a:p>
          <a:endParaRPr lang="en-US"/>
        </a:p>
      </dgm:t>
    </dgm:pt>
    <dgm:pt modelId="{30130335-270E-46E7-BA9B-B47643EED886}" type="sibTrans" cxnId="{C5851F3F-7300-4F6A-829E-42FD2AED68AE}">
      <dgm:prSet/>
      <dgm:spPr/>
      <dgm:t>
        <a:bodyPr/>
        <a:lstStyle/>
        <a:p>
          <a:endParaRPr lang="en-US"/>
        </a:p>
      </dgm:t>
    </dgm:pt>
    <dgm:pt modelId="{F16C76F4-7B27-4B49-8C12-0CC9A94481A3}">
      <dgm:prSet phldrT="[Text]" custT="1"/>
      <dgm:spPr/>
      <dgm:t>
        <a:bodyPr/>
        <a:lstStyle/>
        <a:p>
          <a:r>
            <a:rPr lang="en-US" sz="700" dirty="0"/>
            <a:t>Influence</a:t>
          </a:r>
          <a:r>
            <a:rPr lang="en-US" sz="600" dirty="0"/>
            <a:t> </a:t>
          </a:r>
        </a:p>
      </dgm:t>
    </dgm:pt>
    <dgm:pt modelId="{431B72AC-E723-4352-9033-4635AD2E260A}" type="parTrans" cxnId="{7A8B5A85-C63F-481A-90B9-AB5F49754660}">
      <dgm:prSet/>
      <dgm:spPr/>
      <dgm:t>
        <a:bodyPr/>
        <a:lstStyle/>
        <a:p>
          <a:endParaRPr lang="en-US"/>
        </a:p>
      </dgm:t>
    </dgm:pt>
    <dgm:pt modelId="{F5DE2E33-A6F5-436E-A20A-A9879F8A01A1}" type="sibTrans" cxnId="{7A8B5A85-C63F-481A-90B9-AB5F49754660}">
      <dgm:prSet/>
      <dgm:spPr/>
      <dgm:t>
        <a:bodyPr/>
        <a:lstStyle/>
        <a:p>
          <a:endParaRPr lang="en-US"/>
        </a:p>
      </dgm:t>
    </dgm:pt>
    <dgm:pt modelId="{596118BB-A89E-4916-AF44-1F07D03735B9}" type="pres">
      <dgm:prSet presAssocID="{543BBBE3-937C-40C3-ACEC-4D366E76D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136206-6189-4EC3-A2BA-2C3ABEBD23C8}" type="pres">
      <dgm:prSet presAssocID="{508F3C3A-C6A4-4CD9-88DE-0988F11585C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AC89C-2A33-4DA2-A4E0-7E9E900059A5}" type="pres">
      <dgm:prSet presAssocID="{508F3C3A-C6A4-4CD9-88DE-0988F11585C0}" presName="gear1srcNode" presStyleLbl="node1" presStyleIdx="0" presStyleCnt="3"/>
      <dgm:spPr/>
      <dgm:t>
        <a:bodyPr/>
        <a:lstStyle/>
        <a:p>
          <a:endParaRPr lang="en-US"/>
        </a:p>
      </dgm:t>
    </dgm:pt>
    <dgm:pt modelId="{E9527A7F-F52F-473C-91B7-842BCE646042}" type="pres">
      <dgm:prSet presAssocID="{508F3C3A-C6A4-4CD9-88DE-0988F11585C0}" presName="gear1dstNode" presStyleLbl="node1" presStyleIdx="0" presStyleCnt="3"/>
      <dgm:spPr/>
      <dgm:t>
        <a:bodyPr/>
        <a:lstStyle/>
        <a:p>
          <a:endParaRPr lang="en-US"/>
        </a:p>
      </dgm:t>
    </dgm:pt>
    <dgm:pt modelId="{2BEF155B-3B49-4AFA-959F-FB7C4C931B5C}" type="pres">
      <dgm:prSet presAssocID="{F61D0B11-CFA4-4A93-B3AD-0920D6A2D3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2B15-6FD8-46B3-92D0-8D5E9CD99CF8}" type="pres">
      <dgm:prSet presAssocID="{F61D0B11-CFA4-4A93-B3AD-0920D6A2D3F2}" presName="gear2srcNode" presStyleLbl="node1" presStyleIdx="1" presStyleCnt="3"/>
      <dgm:spPr/>
      <dgm:t>
        <a:bodyPr/>
        <a:lstStyle/>
        <a:p>
          <a:endParaRPr lang="en-US"/>
        </a:p>
      </dgm:t>
    </dgm:pt>
    <dgm:pt modelId="{A059B850-7F58-41AF-8E25-75AE1B77D2A3}" type="pres">
      <dgm:prSet presAssocID="{F61D0B11-CFA4-4A93-B3AD-0920D6A2D3F2}" presName="gear2dstNode" presStyleLbl="node1" presStyleIdx="1" presStyleCnt="3"/>
      <dgm:spPr/>
      <dgm:t>
        <a:bodyPr/>
        <a:lstStyle/>
        <a:p>
          <a:endParaRPr lang="en-US"/>
        </a:p>
      </dgm:t>
    </dgm:pt>
    <dgm:pt modelId="{52B4872E-9AF5-416B-BB4A-8270C9CDE042}" type="pres">
      <dgm:prSet presAssocID="{F16C76F4-7B27-4B49-8C12-0CC9A94481A3}" presName="gear3" presStyleLbl="node1" presStyleIdx="2" presStyleCnt="3" custScaleX="113180" custScaleY="117857"/>
      <dgm:spPr/>
      <dgm:t>
        <a:bodyPr/>
        <a:lstStyle/>
        <a:p>
          <a:endParaRPr lang="en-US"/>
        </a:p>
      </dgm:t>
    </dgm:pt>
    <dgm:pt modelId="{278DCB2F-5D19-46B5-BA1E-01C1158CD283}" type="pres">
      <dgm:prSet presAssocID="{F16C76F4-7B27-4B49-8C12-0CC9A94481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AF20C-F164-4B98-AF94-0B58714E3BFB}" type="pres">
      <dgm:prSet presAssocID="{F16C76F4-7B27-4B49-8C12-0CC9A94481A3}" presName="gear3srcNode" presStyleLbl="node1" presStyleIdx="2" presStyleCnt="3"/>
      <dgm:spPr/>
      <dgm:t>
        <a:bodyPr/>
        <a:lstStyle/>
        <a:p>
          <a:endParaRPr lang="en-US"/>
        </a:p>
      </dgm:t>
    </dgm:pt>
    <dgm:pt modelId="{F8F89B84-75EB-433A-A01A-DC96CC527E41}" type="pres">
      <dgm:prSet presAssocID="{F16C76F4-7B27-4B49-8C12-0CC9A94481A3}" presName="gear3dstNode" presStyleLbl="node1" presStyleIdx="2" presStyleCnt="3"/>
      <dgm:spPr/>
      <dgm:t>
        <a:bodyPr/>
        <a:lstStyle/>
        <a:p>
          <a:endParaRPr lang="en-US"/>
        </a:p>
      </dgm:t>
    </dgm:pt>
    <dgm:pt modelId="{67359531-A288-4278-8EA5-133401549D47}" type="pres">
      <dgm:prSet presAssocID="{20A08229-2127-41BC-8A81-7D5FB90FDFF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2930FC0-3C7D-48FF-BA2E-E6140DC8015B}" type="pres">
      <dgm:prSet presAssocID="{30130335-270E-46E7-BA9B-B47643EED88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B64ABC8-3444-42CE-9F9F-00C46EF7C6DA}" type="pres">
      <dgm:prSet presAssocID="{F5DE2E33-A6F5-436E-A20A-A9879F8A01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038145-3CA3-4A79-832F-BCAC6A7B3C96}" type="presOf" srcId="{508F3C3A-C6A4-4CD9-88DE-0988F11585C0}" destId="{80136206-6189-4EC3-A2BA-2C3ABEBD23C8}" srcOrd="0" destOrd="0" presId="urn:microsoft.com/office/officeart/2005/8/layout/gear1"/>
    <dgm:cxn modelId="{DE28A30A-B597-4B42-81C7-8237AC5A74B8}" type="presOf" srcId="{F61D0B11-CFA4-4A93-B3AD-0920D6A2D3F2}" destId="{A059B850-7F58-41AF-8E25-75AE1B77D2A3}" srcOrd="2" destOrd="0" presId="urn:microsoft.com/office/officeart/2005/8/layout/gear1"/>
    <dgm:cxn modelId="{7A8B5A85-C63F-481A-90B9-AB5F49754660}" srcId="{543BBBE3-937C-40C3-ACEC-4D366E76D2C7}" destId="{F16C76F4-7B27-4B49-8C12-0CC9A94481A3}" srcOrd="2" destOrd="0" parTransId="{431B72AC-E723-4352-9033-4635AD2E260A}" sibTransId="{F5DE2E33-A6F5-436E-A20A-A9879F8A01A1}"/>
    <dgm:cxn modelId="{23F5CC91-41CE-421E-AC10-593B1DA1B83B}" type="presOf" srcId="{F61D0B11-CFA4-4A93-B3AD-0920D6A2D3F2}" destId="{2BEF155B-3B49-4AFA-959F-FB7C4C931B5C}" srcOrd="0" destOrd="0" presId="urn:microsoft.com/office/officeart/2005/8/layout/gear1"/>
    <dgm:cxn modelId="{84F97C3A-BDC8-48E2-9589-5EC9C722240F}" type="presOf" srcId="{F16C76F4-7B27-4B49-8C12-0CC9A94481A3}" destId="{52B4872E-9AF5-416B-BB4A-8270C9CDE042}" srcOrd="0" destOrd="0" presId="urn:microsoft.com/office/officeart/2005/8/layout/gear1"/>
    <dgm:cxn modelId="{723060BF-E102-4756-918A-B852B26D6CAC}" type="presOf" srcId="{F5DE2E33-A6F5-436E-A20A-A9879F8A01A1}" destId="{3B64ABC8-3444-42CE-9F9F-00C46EF7C6DA}" srcOrd="0" destOrd="0" presId="urn:microsoft.com/office/officeart/2005/8/layout/gear1"/>
    <dgm:cxn modelId="{30873AE5-D478-4509-A5C7-6B4B21A63939}" type="presOf" srcId="{20A08229-2127-41BC-8A81-7D5FB90FDFF9}" destId="{67359531-A288-4278-8EA5-133401549D47}" srcOrd="0" destOrd="0" presId="urn:microsoft.com/office/officeart/2005/8/layout/gear1"/>
    <dgm:cxn modelId="{A1E2B217-CFC4-44A8-A1E9-40395679F0C2}" srcId="{543BBBE3-937C-40C3-ACEC-4D366E76D2C7}" destId="{508F3C3A-C6A4-4CD9-88DE-0988F11585C0}" srcOrd="0" destOrd="0" parTransId="{90AFC000-158E-435F-94D0-9A6C8D9C48DE}" sibTransId="{20A08229-2127-41BC-8A81-7D5FB90FDFF9}"/>
    <dgm:cxn modelId="{AFD9C0F4-9A0D-4FCD-986C-42EB66EA30F0}" type="presOf" srcId="{30130335-270E-46E7-BA9B-B47643EED886}" destId="{42930FC0-3C7D-48FF-BA2E-E6140DC8015B}" srcOrd="0" destOrd="0" presId="urn:microsoft.com/office/officeart/2005/8/layout/gear1"/>
    <dgm:cxn modelId="{46EF5A98-6785-451A-AB53-4FED20E74BAE}" type="presOf" srcId="{F16C76F4-7B27-4B49-8C12-0CC9A94481A3}" destId="{772AF20C-F164-4B98-AF94-0B58714E3BFB}" srcOrd="2" destOrd="0" presId="urn:microsoft.com/office/officeart/2005/8/layout/gear1"/>
    <dgm:cxn modelId="{B7F1204A-1C25-4CFB-BF80-F083C50F6BDC}" type="presOf" srcId="{508F3C3A-C6A4-4CD9-88DE-0988F11585C0}" destId="{E9527A7F-F52F-473C-91B7-842BCE646042}" srcOrd="2" destOrd="0" presId="urn:microsoft.com/office/officeart/2005/8/layout/gear1"/>
    <dgm:cxn modelId="{57259FCD-6E2E-489D-ADA6-0EAA9CEB5CC7}" type="presOf" srcId="{508F3C3A-C6A4-4CD9-88DE-0988F11585C0}" destId="{2C8AC89C-2A33-4DA2-A4E0-7E9E900059A5}" srcOrd="1" destOrd="0" presId="urn:microsoft.com/office/officeart/2005/8/layout/gear1"/>
    <dgm:cxn modelId="{5C217993-70D0-41E4-B6FA-C248EB69306C}" type="presOf" srcId="{F16C76F4-7B27-4B49-8C12-0CC9A94481A3}" destId="{278DCB2F-5D19-46B5-BA1E-01C1158CD283}" srcOrd="1" destOrd="0" presId="urn:microsoft.com/office/officeart/2005/8/layout/gear1"/>
    <dgm:cxn modelId="{1E22B519-75D0-4D53-8235-79C983AA390D}" type="presOf" srcId="{F16C76F4-7B27-4B49-8C12-0CC9A94481A3}" destId="{F8F89B84-75EB-433A-A01A-DC96CC527E41}" srcOrd="3" destOrd="0" presId="urn:microsoft.com/office/officeart/2005/8/layout/gear1"/>
    <dgm:cxn modelId="{C5851F3F-7300-4F6A-829E-42FD2AED68AE}" srcId="{543BBBE3-937C-40C3-ACEC-4D366E76D2C7}" destId="{F61D0B11-CFA4-4A93-B3AD-0920D6A2D3F2}" srcOrd="1" destOrd="0" parTransId="{8BE005F3-19AB-4FBC-9594-46C27A84778F}" sibTransId="{30130335-270E-46E7-BA9B-B47643EED886}"/>
    <dgm:cxn modelId="{65DDDC67-C3A9-4149-BC76-F82F1BDFA530}" type="presOf" srcId="{543BBBE3-937C-40C3-ACEC-4D366E76D2C7}" destId="{596118BB-A89E-4916-AF44-1F07D03735B9}" srcOrd="0" destOrd="0" presId="urn:microsoft.com/office/officeart/2005/8/layout/gear1"/>
    <dgm:cxn modelId="{AD5378D8-278B-4171-8A06-54E10EDE0017}" type="presOf" srcId="{F61D0B11-CFA4-4A93-B3AD-0920D6A2D3F2}" destId="{32F72B15-6FD8-46B3-92D0-8D5E9CD99CF8}" srcOrd="1" destOrd="0" presId="urn:microsoft.com/office/officeart/2005/8/layout/gear1"/>
    <dgm:cxn modelId="{F7BE76C5-DDBA-49C2-9DD6-CB52BFE80D03}" type="presParOf" srcId="{596118BB-A89E-4916-AF44-1F07D03735B9}" destId="{80136206-6189-4EC3-A2BA-2C3ABEBD23C8}" srcOrd="0" destOrd="0" presId="urn:microsoft.com/office/officeart/2005/8/layout/gear1"/>
    <dgm:cxn modelId="{99327ED4-46E9-4588-9FF4-F74A153AEA24}" type="presParOf" srcId="{596118BB-A89E-4916-AF44-1F07D03735B9}" destId="{2C8AC89C-2A33-4DA2-A4E0-7E9E900059A5}" srcOrd="1" destOrd="0" presId="urn:microsoft.com/office/officeart/2005/8/layout/gear1"/>
    <dgm:cxn modelId="{61155891-1CB9-46F7-A97D-702A882CCC1C}" type="presParOf" srcId="{596118BB-A89E-4916-AF44-1F07D03735B9}" destId="{E9527A7F-F52F-473C-91B7-842BCE646042}" srcOrd="2" destOrd="0" presId="urn:microsoft.com/office/officeart/2005/8/layout/gear1"/>
    <dgm:cxn modelId="{9049468D-62BC-4C30-9340-3CF094F2BBB8}" type="presParOf" srcId="{596118BB-A89E-4916-AF44-1F07D03735B9}" destId="{2BEF155B-3B49-4AFA-959F-FB7C4C931B5C}" srcOrd="3" destOrd="0" presId="urn:microsoft.com/office/officeart/2005/8/layout/gear1"/>
    <dgm:cxn modelId="{C75ECC41-907C-4282-8275-8CAC3FA42780}" type="presParOf" srcId="{596118BB-A89E-4916-AF44-1F07D03735B9}" destId="{32F72B15-6FD8-46B3-92D0-8D5E9CD99CF8}" srcOrd="4" destOrd="0" presId="urn:microsoft.com/office/officeart/2005/8/layout/gear1"/>
    <dgm:cxn modelId="{A4AD6E4C-BB2C-4D2B-9258-5FDF59964F48}" type="presParOf" srcId="{596118BB-A89E-4916-AF44-1F07D03735B9}" destId="{A059B850-7F58-41AF-8E25-75AE1B77D2A3}" srcOrd="5" destOrd="0" presId="urn:microsoft.com/office/officeart/2005/8/layout/gear1"/>
    <dgm:cxn modelId="{8AA9E64E-A82E-4B7D-B616-694D341A21D3}" type="presParOf" srcId="{596118BB-A89E-4916-AF44-1F07D03735B9}" destId="{52B4872E-9AF5-416B-BB4A-8270C9CDE042}" srcOrd="6" destOrd="0" presId="urn:microsoft.com/office/officeart/2005/8/layout/gear1"/>
    <dgm:cxn modelId="{6C450747-AA93-441E-B6C8-D3FD537F827F}" type="presParOf" srcId="{596118BB-A89E-4916-AF44-1F07D03735B9}" destId="{278DCB2F-5D19-46B5-BA1E-01C1158CD283}" srcOrd="7" destOrd="0" presId="urn:microsoft.com/office/officeart/2005/8/layout/gear1"/>
    <dgm:cxn modelId="{B87BFEDD-ADEC-47CE-AA8C-A43F3903F5DD}" type="presParOf" srcId="{596118BB-A89E-4916-AF44-1F07D03735B9}" destId="{772AF20C-F164-4B98-AF94-0B58714E3BFB}" srcOrd="8" destOrd="0" presId="urn:microsoft.com/office/officeart/2005/8/layout/gear1"/>
    <dgm:cxn modelId="{FCA28E6A-25A4-46AE-8372-4CD9A4FBB3C0}" type="presParOf" srcId="{596118BB-A89E-4916-AF44-1F07D03735B9}" destId="{F8F89B84-75EB-433A-A01A-DC96CC527E41}" srcOrd="9" destOrd="0" presId="urn:microsoft.com/office/officeart/2005/8/layout/gear1"/>
    <dgm:cxn modelId="{C0D1BFAD-8748-4094-8241-1EFD5904900A}" type="presParOf" srcId="{596118BB-A89E-4916-AF44-1F07D03735B9}" destId="{67359531-A288-4278-8EA5-133401549D47}" srcOrd="10" destOrd="0" presId="urn:microsoft.com/office/officeart/2005/8/layout/gear1"/>
    <dgm:cxn modelId="{DD28E865-A094-40A8-BA40-3F65D2EDE189}" type="presParOf" srcId="{596118BB-A89E-4916-AF44-1F07D03735B9}" destId="{42930FC0-3C7D-48FF-BA2E-E6140DC8015B}" srcOrd="11" destOrd="0" presId="urn:microsoft.com/office/officeart/2005/8/layout/gear1"/>
    <dgm:cxn modelId="{7479BDB7-75CA-45DB-BEF2-24FBC3BF308C}" type="presParOf" srcId="{596118BB-A89E-4916-AF44-1F07D03735B9}" destId="{3B64ABC8-3444-42CE-9F9F-00C46EF7C6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BBBE3-937C-40C3-ACEC-4D366E76D2C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508F3C3A-C6A4-4CD9-88DE-0988F11585C0}">
      <dgm:prSet phldrT="[Text]" custT="1"/>
      <dgm:spPr/>
      <dgm:t>
        <a:bodyPr/>
        <a:lstStyle/>
        <a:p>
          <a:r>
            <a:rPr lang="en-US" sz="1000" dirty="0"/>
            <a:t>Inform</a:t>
          </a:r>
        </a:p>
      </dgm:t>
    </dgm:pt>
    <dgm:pt modelId="{90AFC000-158E-435F-94D0-9A6C8D9C48DE}" type="parTrans" cxnId="{A1E2B217-CFC4-44A8-A1E9-40395679F0C2}">
      <dgm:prSet/>
      <dgm:spPr/>
      <dgm:t>
        <a:bodyPr/>
        <a:lstStyle/>
        <a:p>
          <a:endParaRPr lang="en-US"/>
        </a:p>
      </dgm:t>
    </dgm:pt>
    <dgm:pt modelId="{20A08229-2127-41BC-8A81-7D5FB90FDFF9}" type="sibTrans" cxnId="{A1E2B217-CFC4-44A8-A1E9-40395679F0C2}">
      <dgm:prSet/>
      <dgm:spPr/>
      <dgm:t>
        <a:bodyPr/>
        <a:lstStyle/>
        <a:p>
          <a:endParaRPr lang="en-US"/>
        </a:p>
      </dgm:t>
    </dgm:pt>
    <dgm:pt modelId="{F61D0B11-CFA4-4A93-B3AD-0920D6A2D3F2}">
      <dgm:prSet phldrT="[Text]" custT="1"/>
      <dgm:spPr/>
      <dgm:t>
        <a:bodyPr/>
        <a:lstStyle/>
        <a:p>
          <a:r>
            <a:rPr lang="en-US" sz="700" dirty="0"/>
            <a:t>Inspire</a:t>
          </a:r>
          <a:endParaRPr lang="en-US" sz="600" dirty="0"/>
        </a:p>
      </dgm:t>
    </dgm:pt>
    <dgm:pt modelId="{8BE005F3-19AB-4FBC-9594-46C27A84778F}" type="parTrans" cxnId="{C5851F3F-7300-4F6A-829E-42FD2AED68AE}">
      <dgm:prSet/>
      <dgm:spPr/>
      <dgm:t>
        <a:bodyPr/>
        <a:lstStyle/>
        <a:p>
          <a:endParaRPr lang="en-US"/>
        </a:p>
      </dgm:t>
    </dgm:pt>
    <dgm:pt modelId="{30130335-270E-46E7-BA9B-B47643EED886}" type="sibTrans" cxnId="{C5851F3F-7300-4F6A-829E-42FD2AED68AE}">
      <dgm:prSet/>
      <dgm:spPr/>
      <dgm:t>
        <a:bodyPr/>
        <a:lstStyle/>
        <a:p>
          <a:endParaRPr lang="en-US"/>
        </a:p>
      </dgm:t>
    </dgm:pt>
    <dgm:pt modelId="{F16C76F4-7B27-4B49-8C12-0CC9A94481A3}">
      <dgm:prSet phldrT="[Text]" custT="1"/>
      <dgm:spPr/>
      <dgm:t>
        <a:bodyPr/>
        <a:lstStyle/>
        <a:p>
          <a:r>
            <a:rPr lang="en-US" sz="700" dirty="0"/>
            <a:t>Influence</a:t>
          </a:r>
          <a:r>
            <a:rPr lang="en-US" sz="600" dirty="0"/>
            <a:t> </a:t>
          </a:r>
        </a:p>
      </dgm:t>
    </dgm:pt>
    <dgm:pt modelId="{431B72AC-E723-4352-9033-4635AD2E260A}" type="parTrans" cxnId="{7A8B5A85-C63F-481A-90B9-AB5F49754660}">
      <dgm:prSet/>
      <dgm:spPr/>
      <dgm:t>
        <a:bodyPr/>
        <a:lstStyle/>
        <a:p>
          <a:endParaRPr lang="en-US"/>
        </a:p>
      </dgm:t>
    </dgm:pt>
    <dgm:pt modelId="{F5DE2E33-A6F5-436E-A20A-A9879F8A01A1}" type="sibTrans" cxnId="{7A8B5A85-C63F-481A-90B9-AB5F49754660}">
      <dgm:prSet/>
      <dgm:spPr/>
      <dgm:t>
        <a:bodyPr/>
        <a:lstStyle/>
        <a:p>
          <a:endParaRPr lang="en-US"/>
        </a:p>
      </dgm:t>
    </dgm:pt>
    <dgm:pt modelId="{596118BB-A89E-4916-AF44-1F07D03735B9}" type="pres">
      <dgm:prSet presAssocID="{543BBBE3-937C-40C3-ACEC-4D366E76D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136206-6189-4EC3-A2BA-2C3ABEBD23C8}" type="pres">
      <dgm:prSet presAssocID="{508F3C3A-C6A4-4CD9-88DE-0988F11585C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AC89C-2A33-4DA2-A4E0-7E9E900059A5}" type="pres">
      <dgm:prSet presAssocID="{508F3C3A-C6A4-4CD9-88DE-0988F11585C0}" presName="gear1srcNode" presStyleLbl="node1" presStyleIdx="0" presStyleCnt="3"/>
      <dgm:spPr/>
      <dgm:t>
        <a:bodyPr/>
        <a:lstStyle/>
        <a:p>
          <a:endParaRPr lang="en-US"/>
        </a:p>
      </dgm:t>
    </dgm:pt>
    <dgm:pt modelId="{E9527A7F-F52F-473C-91B7-842BCE646042}" type="pres">
      <dgm:prSet presAssocID="{508F3C3A-C6A4-4CD9-88DE-0988F11585C0}" presName="gear1dstNode" presStyleLbl="node1" presStyleIdx="0" presStyleCnt="3"/>
      <dgm:spPr/>
      <dgm:t>
        <a:bodyPr/>
        <a:lstStyle/>
        <a:p>
          <a:endParaRPr lang="en-US"/>
        </a:p>
      </dgm:t>
    </dgm:pt>
    <dgm:pt modelId="{2BEF155B-3B49-4AFA-959F-FB7C4C931B5C}" type="pres">
      <dgm:prSet presAssocID="{F61D0B11-CFA4-4A93-B3AD-0920D6A2D3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2B15-6FD8-46B3-92D0-8D5E9CD99CF8}" type="pres">
      <dgm:prSet presAssocID="{F61D0B11-CFA4-4A93-B3AD-0920D6A2D3F2}" presName="gear2srcNode" presStyleLbl="node1" presStyleIdx="1" presStyleCnt="3"/>
      <dgm:spPr/>
      <dgm:t>
        <a:bodyPr/>
        <a:lstStyle/>
        <a:p>
          <a:endParaRPr lang="en-US"/>
        </a:p>
      </dgm:t>
    </dgm:pt>
    <dgm:pt modelId="{A059B850-7F58-41AF-8E25-75AE1B77D2A3}" type="pres">
      <dgm:prSet presAssocID="{F61D0B11-CFA4-4A93-B3AD-0920D6A2D3F2}" presName="gear2dstNode" presStyleLbl="node1" presStyleIdx="1" presStyleCnt="3"/>
      <dgm:spPr/>
      <dgm:t>
        <a:bodyPr/>
        <a:lstStyle/>
        <a:p>
          <a:endParaRPr lang="en-US"/>
        </a:p>
      </dgm:t>
    </dgm:pt>
    <dgm:pt modelId="{52B4872E-9AF5-416B-BB4A-8270C9CDE042}" type="pres">
      <dgm:prSet presAssocID="{F16C76F4-7B27-4B49-8C12-0CC9A94481A3}" presName="gear3" presStyleLbl="node1" presStyleIdx="2" presStyleCnt="3" custScaleX="113180" custScaleY="117857"/>
      <dgm:spPr/>
      <dgm:t>
        <a:bodyPr/>
        <a:lstStyle/>
        <a:p>
          <a:endParaRPr lang="en-US"/>
        </a:p>
      </dgm:t>
    </dgm:pt>
    <dgm:pt modelId="{278DCB2F-5D19-46B5-BA1E-01C1158CD283}" type="pres">
      <dgm:prSet presAssocID="{F16C76F4-7B27-4B49-8C12-0CC9A94481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AF20C-F164-4B98-AF94-0B58714E3BFB}" type="pres">
      <dgm:prSet presAssocID="{F16C76F4-7B27-4B49-8C12-0CC9A94481A3}" presName="gear3srcNode" presStyleLbl="node1" presStyleIdx="2" presStyleCnt="3"/>
      <dgm:spPr/>
      <dgm:t>
        <a:bodyPr/>
        <a:lstStyle/>
        <a:p>
          <a:endParaRPr lang="en-US"/>
        </a:p>
      </dgm:t>
    </dgm:pt>
    <dgm:pt modelId="{F8F89B84-75EB-433A-A01A-DC96CC527E41}" type="pres">
      <dgm:prSet presAssocID="{F16C76F4-7B27-4B49-8C12-0CC9A94481A3}" presName="gear3dstNode" presStyleLbl="node1" presStyleIdx="2" presStyleCnt="3"/>
      <dgm:spPr/>
      <dgm:t>
        <a:bodyPr/>
        <a:lstStyle/>
        <a:p>
          <a:endParaRPr lang="en-US"/>
        </a:p>
      </dgm:t>
    </dgm:pt>
    <dgm:pt modelId="{67359531-A288-4278-8EA5-133401549D47}" type="pres">
      <dgm:prSet presAssocID="{20A08229-2127-41BC-8A81-7D5FB90FDFF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2930FC0-3C7D-48FF-BA2E-E6140DC8015B}" type="pres">
      <dgm:prSet presAssocID="{30130335-270E-46E7-BA9B-B47643EED88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B64ABC8-3444-42CE-9F9F-00C46EF7C6DA}" type="pres">
      <dgm:prSet presAssocID="{F5DE2E33-A6F5-436E-A20A-A9879F8A01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038145-3CA3-4A79-832F-BCAC6A7B3C96}" type="presOf" srcId="{508F3C3A-C6A4-4CD9-88DE-0988F11585C0}" destId="{80136206-6189-4EC3-A2BA-2C3ABEBD23C8}" srcOrd="0" destOrd="0" presId="urn:microsoft.com/office/officeart/2005/8/layout/gear1"/>
    <dgm:cxn modelId="{DE28A30A-B597-4B42-81C7-8237AC5A74B8}" type="presOf" srcId="{F61D0B11-CFA4-4A93-B3AD-0920D6A2D3F2}" destId="{A059B850-7F58-41AF-8E25-75AE1B77D2A3}" srcOrd="2" destOrd="0" presId="urn:microsoft.com/office/officeart/2005/8/layout/gear1"/>
    <dgm:cxn modelId="{7A8B5A85-C63F-481A-90B9-AB5F49754660}" srcId="{543BBBE3-937C-40C3-ACEC-4D366E76D2C7}" destId="{F16C76F4-7B27-4B49-8C12-0CC9A94481A3}" srcOrd="2" destOrd="0" parTransId="{431B72AC-E723-4352-9033-4635AD2E260A}" sibTransId="{F5DE2E33-A6F5-436E-A20A-A9879F8A01A1}"/>
    <dgm:cxn modelId="{23F5CC91-41CE-421E-AC10-593B1DA1B83B}" type="presOf" srcId="{F61D0B11-CFA4-4A93-B3AD-0920D6A2D3F2}" destId="{2BEF155B-3B49-4AFA-959F-FB7C4C931B5C}" srcOrd="0" destOrd="0" presId="urn:microsoft.com/office/officeart/2005/8/layout/gear1"/>
    <dgm:cxn modelId="{84F97C3A-BDC8-48E2-9589-5EC9C722240F}" type="presOf" srcId="{F16C76F4-7B27-4B49-8C12-0CC9A94481A3}" destId="{52B4872E-9AF5-416B-BB4A-8270C9CDE042}" srcOrd="0" destOrd="0" presId="urn:microsoft.com/office/officeart/2005/8/layout/gear1"/>
    <dgm:cxn modelId="{723060BF-E102-4756-918A-B852B26D6CAC}" type="presOf" srcId="{F5DE2E33-A6F5-436E-A20A-A9879F8A01A1}" destId="{3B64ABC8-3444-42CE-9F9F-00C46EF7C6DA}" srcOrd="0" destOrd="0" presId="urn:microsoft.com/office/officeart/2005/8/layout/gear1"/>
    <dgm:cxn modelId="{30873AE5-D478-4509-A5C7-6B4B21A63939}" type="presOf" srcId="{20A08229-2127-41BC-8A81-7D5FB90FDFF9}" destId="{67359531-A288-4278-8EA5-133401549D47}" srcOrd="0" destOrd="0" presId="urn:microsoft.com/office/officeart/2005/8/layout/gear1"/>
    <dgm:cxn modelId="{A1E2B217-CFC4-44A8-A1E9-40395679F0C2}" srcId="{543BBBE3-937C-40C3-ACEC-4D366E76D2C7}" destId="{508F3C3A-C6A4-4CD9-88DE-0988F11585C0}" srcOrd="0" destOrd="0" parTransId="{90AFC000-158E-435F-94D0-9A6C8D9C48DE}" sibTransId="{20A08229-2127-41BC-8A81-7D5FB90FDFF9}"/>
    <dgm:cxn modelId="{AFD9C0F4-9A0D-4FCD-986C-42EB66EA30F0}" type="presOf" srcId="{30130335-270E-46E7-BA9B-B47643EED886}" destId="{42930FC0-3C7D-48FF-BA2E-E6140DC8015B}" srcOrd="0" destOrd="0" presId="urn:microsoft.com/office/officeart/2005/8/layout/gear1"/>
    <dgm:cxn modelId="{46EF5A98-6785-451A-AB53-4FED20E74BAE}" type="presOf" srcId="{F16C76F4-7B27-4B49-8C12-0CC9A94481A3}" destId="{772AF20C-F164-4B98-AF94-0B58714E3BFB}" srcOrd="2" destOrd="0" presId="urn:microsoft.com/office/officeart/2005/8/layout/gear1"/>
    <dgm:cxn modelId="{B7F1204A-1C25-4CFB-BF80-F083C50F6BDC}" type="presOf" srcId="{508F3C3A-C6A4-4CD9-88DE-0988F11585C0}" destId="{E9527A7F-F52F-473C-91B7-842BCE646042}" srcOrd="2" destOrd="0" presId="urn:microsoft.com/office/officeart/2005/8/layout/gear1"/>
    <dgm:cxn modelId="{57259FCD-6E2E-489D-ADA6-0EAA9CEB5CC7}" type="presOf" srcId="{508F3C3A-C6A4-4CD9-88DE-0988F11585C0}" destId="{2C8AC89C-2A33-4DA2-A4E0-7E9E900059A5}" srcOrd="1" destOrd="0" presId="urn:microsoft.com/office/officeart/2005/8/layout/gear1"/>
    <dgm:cxn modelId="{5C217993-70D0-41E4-B6FA-C248EB69306C}" type="presOf" srcId="{F16C76F4-7B27-4B49-8C12-0CC9A94481A3}" destId="{278DCB2F-5D19-46B5-BA1E-01C1158CD283}" srcOrd="1" destOrd="0" presId="urn:microsoft.com/office/officeart/2005/8/layout/gear1"/>
    <dgm:cxn modelId="{1E22B519-75D0-4D53-8235-79C983AA390D}" type="presOf" srcId="{F16C76F4-7B27-4B49-8C12-0CC9A94481A3}" destId="{F8F89B84-75EB-433A-A01A-DC96CC527E41}" srcOrd="3" destOrd="0" presId="urn:microsoft.com/office/officeart/2005/8/layout/gear1"/>
    <dgm:cxn modelId="{C5851F3F-7300-4F6A-829E-42FD2AED68AE}" srcId="{543BBBE3-937C-40C3-ACEC-4D366E76D2C7}" destId="{F61D0B11-CFA4-4A93-B3AD-0920D6A2D3F2}" srcOrd="1" destOrd="0" parTransId="{8BE005F3-19AB-4FBC-9594-46C27A84778F}" sibTransId="{30130335-270E-46E7-BA9B-B47643EED886}"/>
    <dgm:cxn modelId="{65DDDC67-C3A9-4149-BC76-F82F1BDFA530}" type="presOf" srcId="{543BBBE3-937C-40C3-ACEC-4D366E76D2C7}" destId="{596118BB-A89E-4916-AF44-1F07D03735B9}" srcOrd="0" destOrd="0" presId="urn:microsoft.com/office/officeart/2005/8/layout/gear1"/>
    <dgm:cxn modelId="{AD5378D8-278B-4171-8A06-54E10EDE0017}" type="presOf" srcId="{F61D0B11-CFA4-4A93-B3AD-0920D6A2D3F2}" destId="{32F72B15-6FD8-46B3-92D0-8D5E9CD99CF8}" srcOrd="1" destOrd="0" presId="urn:microsoft.com/office/officeart/2005/8/layout/gear1"/>
    <dgm:cxn modelId="{F7BE76C5-DDBA-49C2-9DD6-CB52BFE80D03}" type="presParOf" srcId="{596118BB-A89E-4916-AF44-1F07D03735B9}" destId="{80136206-6189-4EC3-A2BA-2C3ABEBD23C8}" srcOrd="0" destOrd="0" presId="urn:microsoft.com/office/officeart/2005/8/layout/gear1"/>
    <dgm:cxn modelId="{99327ED4-46E9-4588-9FF4-F74A153AEA24}" type="presParOf" srcId="{596118BB-A89E-4916-AF44-1F07D03735B9}" destId="{2C8AC89C-2A33-4DA2-A4E0-7E9E900059A5}" srcOrd="1" destOrd="0" presId="urn:microsoft.com/office/officeart/2005/8/layout/gear1"/>
    <dgm:cxn modelId="{61155891-1CB9-46F7-A97D-702A882CCC1C}" type="presParOf" srcId="{596118BB-A89E-4916-AF44-1F07D03735B9}" destId="{E9527A7F-F52F-473C-91B7-842BCE646042}" srcOrd="2" destOrd="0" presId="urn:microsoft.com/office/officeart/2005/8/layout/gear1"/>
    <dgm:cxn modelId="{9049468D-62BC-4C30-9340-3CF094F2BBB8}" type="presParOf" srcId="{596118BB-A89E-4916-AF44-1F07D03735B9}" destId="{2BEF155B-3B49-4AFA-959F-FB7C4C931B5C}" srcOrd="3" destOrd="0" presId="urn:microsoft.com/office/officeart/2005/8/layout/gear1"/>
    <dgm:cxn modelId="{C75ECC41-907C-4282-8275-8CAC3FA42780}" type="presParOf" srcId="{596118BB-A89E-4916-AF44-1F07D03735B9}" destId="{32F72B15-6FD8-46B3-92D0-8D5E9CD99CF8}" srcOrd="4" destOrd="0" presId="urn:microsoft.com/office/officeart/2005/8/layout/gear1"/>
    <dgm:cxn modelId="{A4AD6E4C-BB2C-4D2B-9258-5FDF59964F48}" type="presParOf" srcId="{596118BB-A89E-4916-AF44-1F07D03735B9}" destId="{A059B850-7F58-41AF-8E25-75AE1B77D2A3}" srcOrd="5" destOrd="0" presId="urn:microsoft.com/office/officeart/2005/8/layout/gear1"/>
    <dgm:cxn modelId="{8AA9E64E-A82E-4B7D-B616-694D341A21D3}" type="presParOf" srcId="{596118BB-A89E-4916-AF44-1F07D03735B9}" destId="{52B4872E-9AF5-416B-BB4A-8270C9CDE042}" srcOrd="6" destOrd="0" presId="urn:microsoft.com/office/officeart/2005/8/layout/gear1"/>
    <dgm:cxn modelId="{6C450747-AA93-441E-B6C8-D3FD537F827F}" type="presParOf" srcId="{596118BB-A89E-4916-AF44-1F07D03735B9}" destId="{278DCB2F-5D19-46B5-BA1E-01C1158CD283}" srcOrd="7" destOrd="0" presId="urn:microsoft.com/office/officeart/2005/8/layout/gear1"/>
    <dgm:cxn modelId="{B87BFEDD-ADEC-47CE-AA8C-A43F3903F5DD}" type="presParOf" srcId="{596118BB-A89E-4916-AF44-1F07D03735B9}" destId="{772AF20C-F164-4B98-AF94-0B58714E3BFB}" srcOrd="8" destOrd="0" presId="urn:microsoft.com/office/officeart/2005/8/layout/gear1"/>
    <dgm:cxn modelId="{FCA28E6A-25A4-46AE-8372-4CD9A4FBB3C0}" type="presParOf" srcId="{596118BB-A89E-4916-AF44-1F07D03735B9}" destId="{F8F89B84-75EB-433A-A01A-DC96CC527E41}" srcOrd="9" destOrd="0" presId="urn:microsoft.com/office/officeart/2005/8/layout/gear1"/>
    <dgm:cxn modelId="{C0D1BFAD-8748-4094-8241-1EFD5904900A}" type="presParOf" srcId="{596118BB-A89E-4916-AF44-1F07D03735B9}" destId="{67359531-A288-4278-8EA5-133401549D47}" srcOrd="10" destOrd="0" presId="urn:microsoft.com/office/officeart/2005/8/layout/gear1"/>
    <dgm:cxn modelId="{DD28E865-A094-40A8-BA40-3F65D2EDE189}" type="presParOf" srcId="{596118BB-A89E-4916-AF44-1F07D03735B9}" destId="{42930FC0-3C7D-48FF-BA2E-E6140DC8015B}" srcOrd="11" destOrd="0" presId="urn:microsoft.com/office/officeart/2005/8/layout/gear1"/>
    <dgm:cxn modelId="{7479BDB7-75CA-45DB-BEF2-24FBC3BF308C}" type="presParOf" srcId="{596118BB-A89E-4916-AF44-1F07D03735B9}" destId="{3B64ABC8-3444-42CE-9F9F-00C46EF7C6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BBBE3-937C-40C3-ACEC-4D366E76D2C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508F3C3A-C6A4-4CD9-88DE-0988F11585C0}">
      <dgm:prSet phldrT="[Text]" custT="1"/>
      <dgm:spPr/>
      <dgm:t>
        <a:bodyPr/>
        <a:lstStyle/>
        <a:p>
          <a:r>
            <a:rPr lang="en-US" sz="1000" dirty="0"/>
            <a:t>Inform</a:t>
          </a:r>
        </a:p>
      </dgm:t>
    </dgm:pt>
    <dgm:pt modelId="{90AFC000-158E-435F-94D0-9A6C8D9C48DE}" type="parTrans" cxnId="{A1E2B217-CFC4-44A8-A1E9-40395679F0C2}">
      <dgm:prSet/>
      <dgm:spPr/>
      <dgm:t>
        <a:bodyPr/>
        <a:lstStyle/>
        <a:p>
          <a:endParaRPr lang="en-US"/>
        </a:p>
      </dgm:t>
    </dgm:pt>
    <dgm:pt modelId="{20A08229-2127-41BC-8A81-7D5FB90FDFF9}" type="sibTrans" cxnId="{A1E2B217-CFC4-44A8-A1E9-40395679F0C2}">
      <dgm:prSet/>
      <dgm:spPr/>
      <dgm:t>
        <a:bodyPr/>
        <a:lstStyle/>
        <a:p>
          <a:endParaRPr lang="en-US"/>
        </a:p>
      </dgm:t>
    </dgm:pt>
    <dgm:pt modelId="{F61D0B11-CFA4-4A93-B3AD-0920D6A2D3F2}">
      <dgm:prSet phldrT="[Text]" custT="1"/>
      <dgm:spPr/>
      <dgm:t>
        <a:bodyPr/>
        <a:lstStyle/>
        <a:p>
          <a:r>
            <a:rPr lang="en-US" sz="700" dirty="0"/>
            <a:t>Inspire</a:t>
          </a:r>
          <a:endParaRPr lang="en-US" sz="600" dirty="0"/>
        </a:p>
      </dgm:t>
    </dgm:pt>
    <dgm:pt modelId="{8BE005F3-19AB-4FBC-9594-46C27A84778F}" type="parTrans" cxnId="{C5851F3F-7300-4F6A-829E-42FD2AED68AE}">
      <dgm:prSet/>
      <dgm:spPr/>
      <dgm:t>
        <a:bodyPr/>
        <a:lstStyle/>
        <a:p>
          <a:endParaRPr lang="en-US"/>
        </a:p>
      </dgm:t>
    </dgm:pt>
    <dgm:pt modelId="{30130335-270E-46E7-BA9B-B47643EED886}" type="sibTrans" cxnId="{C5851F3F-7300-4F6A-829E-42FD2AED68AE}">
      <dgm:prSet/>
      <dgm:spPr/>
      <dgm:t>
        <a:bodyPr/>
        <a:lstStyle/>
        <a:p>
          <a:endParaRPr lang="en-US"/>
        </a:p>
      </dgm:t>
    </dgm:pt>
    <dgm:pt modelId="{F16C76F4-7B27-4B49-8C12-0CC9A94481A3}">
      <dgm:prSet phldrT="[Text]" custT="1"/>
      <dgm:spPr/>
      <dgm:t>
        <a:bodyPr/>
        <a:lstStyle/>
        <a:p>
          <a:r>
            <a:rPr lang="en-US" sz="700" dirty="0"/>
            <a:t>Influence</a:t>
          </a:r>
          <a:r>
            <a:rPr lang="en-US" sz="600" dirty="0"/>
            <a:t> </a:t>
          </a:r>
        </a:p>
      </dgm:t>
    </dgm:pt>
    <dgm:pt modelId="{431B72AC-E723-4352-9033-4635AD2E260A}" type="parTrans" cxnId="{7A8B5A85-C63F-481A-90B9-AB5F49754660}">
      <dgm:prSet/>
      <dgm:spPr/>
      <dgm:t>
        <a:bodyPr/>
        <a:lstStyle/>
        <a:p>
          <a:endParaRPr lang="en-US"/>
        </a:p>
      </dgm:t>
    </dgm:pt>
    <dgm:pt modelId="{F5DE2E33-A6F5-436E-A20A-A9879F8A01A1}" type="sibTrans" cxnId="{7A8B5A85-C63F-481A-90B9-AB5F49754660}">
      <dgm:prSet/>
      <dgm:spPr/>
      <dgm:t>
        <a:bodyPr/>
        <a:lstStyle/>
        <a:p>
          <a:endParaRPr lang="en-US"/>
        </a:p>
      </dgm:t>
    </dgm:pt>
    <dgm:pt modelId="{596118BB-A89E-4916-AF44-1F07D03735B9}" type="pres">
      <dgm:prSet presAssocID="{543BBBE3-937C-40C3-ACEC-4D366E76D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136206-6189-4EC3-A2BA-2C3ABEBD23C8}" type="pres">
      <dgm:prSet presAssocID="{508F3C3A-C6A4-4CD9-88DE-0988F11585C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AC89C-2A33-4DA2-A4E0-7E9E900059A5}" type="pres">
      <dgm:prSet presAssocID="{508F3C3A-C6A4-4CD9-88DE-0988F11585C0}" presName="gear1srcNode" presStyleLbl="node1" presStyleIdx="0" presStyleCnt="3"/>
      <dgm:spPr/>
      <dgm:t>
        <a:bodyPr/>
        <a:lstStyle/>
        <a:p>
          <a:endParaRPr lang="en-US"/>
        </a:p>
      </dgm:t>
    </dgm:pt>
    <dgm:pt modelId="{E9527A7F-F52F-473C-91B7-842BCE646042}" type="pres">
      <dgm:prSet presAssocID="{508F3C3A-C6A4-4CD9-88DE-0988F11585C0}" presName="gear1dstNode" presStyleLbl="node1" presStyleIdx="0" presStyleCnt="3"/>
      <dgm:spPr/>
      <dgm:t>
        <a:bodyPr/>
        <a:lstStyle/>
        <a:p>
          <a:endParaRPr lang="en-US"/>
        </a:p>
      </dgm:t>
    </dgm:pt>
    <dgm:pt modelId="{2BEF155B-3B49-4AFA-959F-FB7C4C931B5C}" type="pres">
      <dgm:prSet presAssocID="{F61D0B11-CFA4-4A93-B3AD-0920D6A2D3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2B15-6FD8-46B3-92D0-8D5E9CD99CF8}" type="pres">
      <dgm:prSet presAssocID="{F61D0B11-CFA4-4A93-B3AD-0920D6A2D3F2}" presName="gear2srcNode" presStyleLbl="node1" presStyleIdx="1" presStyleCnt="3"/>
      <dgm:spPr/>
      <dgm:t>
        <a:bodyPr/>
        <a:lstStyle/>
        <a:p>
          <a:endParaRPr lang="en-US"/>
        </a:p>
      </dgm:t>
    </dgm:pt>
    <dgm:pt modelId="{A059B850-7F58-41AF-8E25-75AE1B77D2A3}" type="pres">
      <dgm:prSet presAssocID="{F61D0B11-CFA4-4A93-B3AD-0920D6A2D3F2}" presName="gear2dstNode" presStyleLbl="node1" presStyleIdx="1" presStyleCnt="3"/>
      <dgm:spPr/>
      <dgm:t>
        <a:bodyPr/>
        <a:lstStyle/>
        <a:p>
          <a:endParaRPr lang="en-US"/>
        </a:p>
      </dgm:t>
    </dgm:pt>
    <dgm:pt modelId="{52B4872E-9AF5-416B-BB4A-8270C9CDE042}" type="pres">
      <dgm:prSet presAssocID="{F16C76F4-7B27-4B49-8C12-0CC9A94481A3}" presName="gear3" presStyleLbl="node1" presStyleIdx="2" presStyleCnt="3" custScaleX="113180" custScaleY="117857"/>
      <dgm:spPr/>
      <dgm:t>
        <a:bodyPr/>
        <a:lstStyle/>
        <a:p>
          <a:endParaRPr lang="en-US"/>
        </a:p>
      </dgm:t>
    </dgm:pt>
    <dgm:pt modelId="{278DCB2F-5D19-46B5-BA1E-01C1158CD283}" type="pres">
      <dgm:prSet presAssocID="{F16C76F4-7B27-4B49-8C12-0CC9A94481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AF20C-F164-4B98-AF94-0B58714E3BFB}" type="pres">
      <dgm:prSet presAssocID="{F16C76F4-7B27-4B49-8C12-0CC9A94481A3}" presName="gear3srcNode" presStyleLbl="node1" presStyleIdx="2" presStyleCnt="3"/>
      <dgm:spPr/>
      <dgm:t>
        <a:bodyPr/>
        <a:lstStyle/>
        <a:p>
          <a:endParaRPr lang="en-US"/>
        </a:p>
      </dgm:t>
    </dgm:pt>
    <dgm:pt modelId="{F8F89B84-75EB-433A-A01A-DC96CC527E41}" type="pres">
      <dgm:prSet presAssocID="{F16C76F4-7B27-4B49-8C12-0CC9A94481A3}" presName="gear3dstNode" presStyleLbl="node1" presStyleIdx="2" presStyleCnt="3"/>
      <dgm:spPr/>
      <dgm:t>
        <a:bodyPr/>
        <a:lstStyle/>
        <a:p>
          <a:endParaRPr lang="en-US"/>
        </a:p>
      </dgm:t>
    </dgm:pt>
    <dgm:pt modelId="{67359531-A288-4278-8EA5-133401549D47}" type="pres">
      <dgm:prSet presAssocID="{20A08229-2127-41BC-8A81-7D5FB90FDFF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2930FC0-3C7D-48FF-BA2E-E6140DC8015B}" type="pres">
      <dgm:prSet presAssocID="{30130335-270E-46E7-BA9B-B47643EED88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B64ABC8-3444-42CE-9F9F-00C46EF7C6DA}" type="pres">
      <dgm:prSet presAssocID="{F5DE2E33-A6F5-436E-A20A-A9879F8A01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6EF5A98-6785-451A-AB53-4FED20E74BAE}" type="presOf" srcId="{F16C76F4-7B27-4B49-8C12-0CC9A94481A3}" destId="{772AF20C-F164-4B98-AF94-0B58714E3BFB}" srcOrd="2" destOrd="0" presId="urn:microsoft.com/office/officeart/2005/8/layout/gear1"/>
    <dgm:cxn modelId="{1E22B519-75D0-4D53-8235-79C983AA390D}" type="presOf" srcId="{F16C76F4-7B27-4B49-8C12-0CC9A94481A3}" destId="{F8F89B84-75EB-433A-A01A-DC96CC527E41}" srcOrd="3" destOrd="0" presId="urn:microsoft.com/office/officeart/2005/8/layout/gear1"/>
    <dgm:cxn modelId="{DE28A30A-B597-4B42-81C7-8237AC5A74B8}" type="presOf" srcId="{F61D0B11-CFA4-4A93-B3AD-0920D6A2D3F2}" destId="{A059B850-7F58-41AF-8E25-75AE1B77D2A3}" srcOrd="2" destOrd="0" presId="urn:microsoft.com/office/officeart/2005/8/layout/gear1"/>
    <dgm:cxn modelId="{A1E2B217-CFC4-44A8-A1E9-40395679F0C2}" srcId="{543BBBE3-937C-40C3-ACEC-4D366E76D2C7}" destId="{508F3C3A-C6A4-4CD9-88DE-0988F11585C0}" srcOrd="0" destOrd="0" parTransId="{90AFC000-158E-435F-94D0-9A6C8D9C48DE}" sibTransId="{20A08229-2127-41BC-8A81-7D5FB90FDFF9}"/>
    <dgm:cxn modelId="{23F5CC91-41CE-421E-AC10-593B1DA1B83B}" type="presOf" srcId="{F61D0B11-CFA4-4A93-B3AD-0920D6A2D3F2}" destId="{2BEF155B-3B49-4AFA-959F-FB7C4C931B5C}" srcOrd="0" destOrd="0" presId="urn:microsoft.com/office/officeart/2005/8/layout/gear1"/>
    <dgm:cxn modelId="{65DDDC67-C3A9-4149-BC76-F82F1BDFA530}" type="presOf" srcId="{543BBBE3-937C-40C3-ACEC-4D366E76D2C7}" destId="{596118BB-A89E-4916-AF44-1F07D03735B9}" srcOrd="0" destOrd="0" presId="urn:microsoft.com/office/officeart/2005/8/layout/gear1"/>
    <dgm:cxn modelId="{B7F1204A-1C25-4CFB-BF80-F083C50F6BDC}" type="presOf" srcId="{508F3C3A-C6A4-4CD9-88DE-0988F11585C0}" destId="{E9527A7F-F52F-473C-91B7-842BCE646042}" srcOrd="2" destOrd="0" presId="urn:microsoft.com/office/officeart/2005/8/layout/gear1"/>
    <dgm:cxn modelId="{5C217993-70D0-41E4-B6FA-C248EB69306C}" type="presOf" srcId="{F16C76F4-7B27-4B49-8C12-0CC9A94481A3}" destId="{278DCB2F-5D19-46B5-BA1E-01C1158CD283}" srcOrd="1" destOrd="0" presId="urn:microsoft.com/office/officeart/2005/8/layout/gear1"/>
    <dgm:cxn modelId="{70038145-3CA3-4A79-832F-BCAC6A7B3C96}" type="presOf" srcId="{508F3C3A-C6A4-4CD9-88DE-0988F11585C0}" destId="{80136206-6189-4EC3-A2BA-2C3ABEBD23C8}" srcOrd="0" destOrd="0" presId="urn:microsoft.com/office/officeart/2005/8/layout/gear1"/>
    <dgm:cxn modelId="{C5851F3F-7300-4F6A-829E-42FD2AED68AE}" srcId="{543BBBE3-937C-40C3-ACEC-4D366E76D2C7}" destId="{F61D0B11-CFA4-4A93-B3AD-0920D6A2D3F2}" srcOrd="1" destOrd="0" parTransId="{8BE005F3-19AB-4FBC-9594-46C27A84778F}" sibTransId="{30130335-270E-46E7-BA9B-B47643EED886}"/>
    <dgm:cxn modelId="{AFD9C0F4-9A0D-4FCD-986C-42EB66EA30F0}" type="presOf" srcId="{30130335-270E-46E7-BA9B-B47643EED886}" destId="{42930FC0-3C7D-48FF-BA2E-E6140DC8015B}" srcOrd="0" destOrd="0" presId="urn:microsoft.com/office/officeart/2005/8/layout/gear1"/>
    <dgm:cxn modelId="{30873AE5-D478-4509-A5C7-6B4B21A63939}" type="presOf" srcId="{20A08229-2127-41BC-8A81-7D5FB90FDFF9}" destId="{67359531-A288-4278-8EA5-133401549D47}" srcOrd="0" destOrd="0" presId="urn:microsoft.com/office/officeart/2005/8/layout/gear1"/>
    <dgm:cxn modelId="{7A8B5A85-C63F-481A-90B9-AB5F49754660}" srcId="{543BBBE3-937C-40C3-ACEC-4D366E76D2C7}" destId="{F16C76F4-7B27-4B49-8C12-0CC9A94481A3}" srcOrd="2" destOrd="0" parTransId="{431B72AC-E723-4352-9033-4635AD2E260A}" sibTransId="{F5DE2E33-A6F5-436E-A20A-A9879F8A01A1}"/>
    <dgm:cxn modelId="{723060BF-E102-4756-918A-B852B26D6CAC}" type="presOf" srcId="{F5DE2E33-A6F5-436E-A20A-A9879F8A01A1}" destId="{3B64ABC8-3444-42CE-9F9F-00C46EF7C6DA}" srcOrd="0" destOrd="0" presId="urn:microsoft.com/office/officeart/2005/8/layout/gear1"/>
    <dgm:cxn modelId="{57259FCD-6E2E-489D-ADA6-0EAA9CEB5CC7}" type="presOf" srcId="{508F3C3A-C6A4-4CD9-88DE-0988F11585C0}" destId="{2C8AC89C-2A33-4DA2-A4E0-7E9E900059A5}" srcOrd="1" destOrd="0" presId="urn:microsoft.com/office/officeart/2005/8/layout/gear1"/>
    <dgm:cxn modelId="{84F97C3A-BDC8-48E2-9589-5EC9C722240F}" type="presOf" srcId="{F16C76F4-7B27-4B49-8C12-0CC9A94481A3}" destId="{52B4872E-9AF5-416B-BB4A-8270C9CDE042}" srcOrd="0" destOrd="0" presId="urn:microsoft.com/office/officeart/2005/8/layout/gear1"/>
    <dgm:cxn modelId="{AD5378D8-278B-4171-8A06-54E10EDE0017}" type="presOf" srcId="{F61D0B11-CFA4-4A93-B3AD-0920D6A2D3F2}" destId="{32F72B15-6FD8-46B3-92D0-8D5E9CD99CF8}" srcOrd="1" destOrd="0" presId="urn:microsoft.com/office/officeart/2005/8/layout/gear1"/>
    <dgm:cxn modelId="{F7BE76C5-DDBA-49C2-9DD6-CB52BFE80D03}" type="presParOf" srcId="{596118BB-A89E-4916-AF44-1F07D03735B9}" destId="{80136206-6189-4EC3-A2BA-2C3ABEBD23C8}" srcOrd="0" destOrd="0" presId="urn:microsoft.com/office/officeart/2005/8/layout/gear1"/>
    <dgm:cxn modelId="{99327ED4-46E9-4588-9FF4-F74A153AEA24}" type="presParOf" srcId="{596118BB-A89E-4916-AF44-1F07D03735B9}" destId="{2C8AC89C-2A33-4DA2-A4E0-7E9E900059A5}" srcOrd="1" destOrd="0" presId="urn:microsoft.com/office/officeart/2005/8/layout/gear1"/>
    <dgm:cxn modelId="{61155891-1CB9-46F7-A97D-702A882CCC1C}" type="presParOf" srcId="{596118BB-A89E-4916-AF44-1F07D03735B9}" destId="{E9527A7F-F52F-473C-91B7-842BCE646042}" srcOrd="2" destOrd="0" presId="urn:microsoft.com/office/officeart/2005/8/layout/gear1"/>
    <dgm:cxn modelId="{9049468D-62BC-4C30-9340-3CF094F2BBB8}" type="presParOf" srcId="{596118BB-A89E-4916-AF44-1F07D03735B9}" destId="{2BEF155B-3B49-4AFA-959F-FB7C4C931B5C}" srcOrd="3" destOrd="0" presId="urn:microsoft.com/office/officeart/2005/8/layout/gear1"/>
    <dgm:cxn modelId="{C75ECC41-907C-4282-8275-8CAC3FA42780}" type="presParOf" srcId="{596118BB-A89E-4916-AF44-1F07D03735B9}" destId="{32F72B15-6FD8-46B3-92D0-8D5E9CD99CF8}" srcOrd="4" destOrd="0" presId="urn:microsoft.com/office/officeart/2005/8/layout/gear1"/>
    <dgm:cxn modelId="{A4AD6E4C-BB2C-4D2B-9258-5FDF59964F48}" type="presParOf" srcId="{596118BB-A89E-4916-AF44-1F07D03735B9}" destId="{A059B850-7F58-41AF-8E25-75AE1B77D2A3}" srcOrd="5" destOrd="0" presId="urn:microsoft.com/office/officeart/2005/8/layout/gear1"/>
    <dgm:cxn modelId="{8AA9E64E-A82E-4B7D-B616-694D341A21D3}" type="presParOf" srcId="{596118BB-A89E-4916-AF44-1F07D03735B9}" destId="{52B4872E-9AF5-416B-BB4A-8270C9CDE042}" srcOrd="6" destOrd="0" presId="urn:microsoft.com/office/officeart/2005/8/layout/gear1"/>
    <dgm:cxn modelId="{6C450747-AA93-441E-B6C8-D3FD537F827F}" type="presParOf" srcId="{596118BB-A89E-4916-AF44-1F07D03735B9}" destId="{278DCB2F-5D19-46B5-BA1E-01C1158CD283}" srcOrd="7" destOrd="0" presId="urn:microsoft.com/office/officeart/2005/8/layout/gear1"/>
    <dgm:cxn modelId="{B87BFEDD-ADEC-47CE-AA8C-A43F3903F5DD}" type="presParOf" srcId="{596118BB-A89E-4916-AF44-1F07D03735B9}" destId="{772AF20C-F164-4B98-AF94-0B58714E3BFB}" srcOrd="8" destOrd="0" presId="urn:microsoft.com/office/officeart/2005/8/layout/gear1"/>
    <dgm:cxn modelId="{FCA28E6A-25A4-46AE-8372-4CD9A4FBB3C0}" type="presParOf" srcId="{596118BB-A89E-4916-AF44-1F07D03735B9}" destId="{F8F89B84-75EB-433A-A01A-DC96CC527E41}" srcOrd="9" destOrd="0" presId="urn:microsoft.com/office/officeart/2005/8/layout/gear1"/>
    <dgm:cxn modelId="{C0D1BFAD-8748-4094-8241-1EFD5904900A}" type="presParOf" srcId="{596118BB-A89E-4916-AF44-1F07D03735B9}" destId="{67359531-A288-4278-8EA5-133401549D47}" srcOrd="10" destOrd="0" presId="urn:microsoft.com/office/officeart/2005/8/layout/gear1"/>
    <dgm:cxn modelId="{DD28E865-A094-40A8-BA40-3F65D2EDE189}" type="presParOf" srcId="{596118BB-A89E-4916-AF44-1F07D03735B9}" destId="{42930FC0-3C7D-48FF-BA2E-E6140DC8015B}" srcOrd="11" destOrd="0" presId="urn:microsoft.com/office/officeart/2005/8/layout/gear1"/>
    <dgm:cxn modelId="{7479BDB7-75CA-45DB-BEF2-24FBC3BF308C}" type="presParOf" srcId="{596118BB-A89E-4916-AF44-1F07D03735B9}" destId="{3B64ABC8-3444-42CE-9F9F-00C46EF7C6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3BBBE3-937C-40C3-ACEC-4D366E76D2C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508F3C3A-C6A4-4CD9-88DE-0988F11585C0}">
      <dgm:prSet phldrT="[Text]" custT="1"/>
      <dgm:spPr/>
      <dgm:t>
        <a:bodyPr/>
        <a:lstStyle/>
        <a:p>
          <a:r>
            <a:rPr lang="en-US" sz="1000" dirty="0"/>
            <a:t>Inform</a:t>
          </a:r>
        </a:p>
      </dgm:t>
    </dgm:pt>
    <dgm:pt modelId="{90AFC000-158E-435F-94D0-9A6C8D9C48DE}" type="parTrans" cxnId="{A1E2B217-CFC4-44A8-A1E9-40395679F0C2}">
      <dgm:prSet/>
      <dgm:spPr/>
      <dgm:t>
        <a:bodyPr/>
        <a:lstStyle/>
        <a:p>
          <a:endParaRPr lang="en-US"/>
        </a:p>
      </dgm:t>
    </dgm:pt>
    <dgm:pt modelId="{20A08229-2127-41BC-8A81-7D5FB90FDFF9}" type="sibTrans" cxnId="{A1E2B217-CFC4-44A8-A1E9-40395679F0C2}">
      <dgm:prSet/>
      <dgm:spPr/>
      <dgm:t>
        <a:bodyPr/>
        <a:lstStyle/>
        <a:p>
          <a:endParaRPr lang="en-US"/>
        </a:p>
      </dgm:t>
    </dgm:pt>
    <dgm:pt modelId="{F61D0B11-CFA4-4A93-B3AD-0920D6A2D3F2}">
      <dgm:prSet phldrT="[Text]" custT="1"/>
      <dgm:spPr/>
      <dgm:t>
        <a:bodyPr/>
        <a:lstStyle/>
        <a:p>
          <a:r>
            <a:rPr lang="en-US" sz="700" dirty="0"/>
            <a:t>Inspire</a:t>
          </a:r>
          <a:endParaRPr lang="en-US" sz="600" dirty="0"/>
        </a:p>
      </dgm:t>
    </dgm:pt>
    <dgm:pt modelId="{8BE005F3-19AB-4FBC-9594-46C27A84778F}" type="parTrans" cxnId="{C5851F3F-7300-4F6A-829E-42FD2AED68AE}">
      <dgm:prSet/>
      <dgm:spPr/>
      <dgm:t>
        <a:bodyPr/>
        <a:lstStyle/>
        <a:p>
          <a:endParaRPr lang="en-US"/>
        </a:p>
      </dgm:t>
    </dgm:pt>
    <dgm:pt modelId="{30130335-270E-46E7-BA9B-B47643EED886}" type="sibTrans" cxnId="{C5851F3F-7300-4F6A-829E-42FD2AED68AE}">
      <dgm:prSet/>
      <dgm:spPr/>
      <dgm:t>
        <a:bodyPr/>
        <a:lstStyle/>
        <a:p>
          <a:endParaRPr lang="en-US"/>
        </a:p>
      </dgm:t>
    </dgm:pt>
    <dgm:pt modelId="{F16C76F4-7B27-4B49-8C12-0CC9A94481A3}">
      <dgm:prSet phldrT="[Text]" custT="1"/>
      <dgm:spPr/>
      <dgm:t>
        <a:bodyPr/>
        <a:lstStyle/>
        <a:p>
          <a:r>
            <a:rPr lang="en-US" sz="700" dirty="0"/>
            <a:t>Influence</a:t>
          </a:r>
          <a:r>
            <a:rPr lang="en-US" sz="600" dirty="0"/>
            <a:t> </a:t>
          </a:r>
        </a:p>
      </dgm:t>
    </dgm:pt>
    <dgm:pt modelId="{431B72AC-E723-4352-9033-4635AD2E260A}" type="parTrans" cxnId="{7A8B5A85-C63F-481A-90B9-AB5F49754660}">
      <dgm:prSet/>
      <dgm:spPr/>
      <dgm:t>
        <a:bodyPr/>
        <a:lstStyle/>
        <a:p>
          <a:endParaRPr lang="en-US"/>
        </a:p>
      </dgm:t>
    </dgm:pt>
    <dgm:pt modelId="{F5DE2E33-A6F5-436E-A20A-A9879F8A01A1}" type="sibTrans" cxnId="{7A8B5A85-C63F-481A-90B9-AB5F49754660}">
      <dgm:prSet/>
      <dgm:spPr/>
      <dgm:t>
        <a:bodyPr/>
        <a:lstStyle/>
        <a:p>
          <a:endParaRPr lang="en-US"/>
        </a:p>
      </dgm:t>
    </dgm:pt>
    <dgm:pt modelId="{596118BB-A89E-4916-AF44-1F07D03735B9}" type="pres">
      <dgm:prSet presAssocID="{543BBBE3-937C-40C3-ACEC-4D366E76D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136206-6189-4EC3-A2BA-2C3ABEBD23C8}" type="pres">
      <dgm:prSet presAssocID="{508F3C3A-C6A4-4CD9-88DE-0988F11585C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AC89C-2A33-4DA2-A4E0-7E9E900059A5}" type="pres">
      <dgm:prSet presAssocID="{508F3C3A-C6A4-4CD9-88DE-0988F11585C0}" presName="gear1srcNode" presStyleLbl="node1" presStyleIdx="0" presStyleCnt="3"/>
      <dgm:spPr/>
      <dgm:t>
        <a:bodyPr/>
        <a:lstStyle/>
        <a:p>
          <a:endParaRPr lang="en-US"/>
        </a:p>
      </dgm:t>
    </dgm:pt>
    <dgm:pt modelId="{E9527A7F-F52F-473C-91B7-842BCE646042}" type="pres">
      <dgm:prSet presAssocID="{508F3C3A-C6A4-4CD9-88DE-0988F11585C0}" presName="gear1dstNode" presStyleLbl="node1" presStyleIdx="0" presStyleCnt="3"/>
      <dgm:spPr/>
      <dgm:t>
        <a:bodyPr/>
        <a:lstStyle/>
        <a:p>
          <a:endParaRPr lang="en-US"/>
        </a:p>
      </dgm:t>
    </dgm:pt>
    <dgm:pt modelId="{2BEF155B-3B49-4AFA-959F-FB7C4C931B5C}" type="pres">
      <dgm:prSet presAssocID="{F61D0B11-CFA4-4A93-B3AD-0920D6A2D3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2B15-6FD8-46B3-92D0-8D5E9CD99CF8}" type="pres">
      <dgm:prSet presAssocID="{F61D0B11-CFA4-4A93-B3AD-0920D6A2D3F2}" presName="gear2srcNode" presStyleLbl="node1" presStyleIdx="1" presStyleCnt="3"/>
      <dgm:spPr/>
      <dgm:t>
        <a:bodyPr/>
        <a:lstStyle/>
        <a:p>
          <a:endParaRPr lang="en-US"/>
        </a:p>
      </dgm:t>
    </dgm:pt>
    <dgm:pt modelId="{A059B850-7F58-41AF-8E25-75AE1B77D2A3}" type="pres">
      <dgm:prSet presAssocID="{F61D0B11-CFA4-4A93-B3AD-0920D6A2D3F2}" presName="gear2dstNode" presStyleLbl="node1" presStyleIdx="1" presStyleCnt="3"/>
      <dgm:spPr/>
      <dgm:t>
        <a:bodyPr/>
        <a:lstStyle/>
        <a:p>
          <a:endParaRPr lang="en-US"/>
        </a:p>
      </dgm:t>
    </dgm:pt>
    <dgm:pt modelId="{52B4872E-9AF5-416B-BB4A-8270C9CDE042}" type="pres">
      <dgm:prSet presAssocID="{F16C76F4-7B27-4B49-8C12-0CC9A94481A3}" presName="gear3" presStyleLbl="node1" presStyleIdx="2" presStyleCnt="3" custScaleX="113180" custScaleY="117857"/>
      <dgm:spPr/>
      <dgm:t>
        <a:bodyPr/>
        <a:lstStyle/>
        <a:p>
          <a:endParaRPr lang="en-US"/>
        </a:p>
      </dgm:t>
    </dgm:pt>
    <dgm:pt modelId="{278DCB2F-5D19-46B5-BA1E-01C1158CD283}" type="pres">
      <dgm:prSet presAssocID="{F16C76F4-7B27-4B49-8C12-0CC9A94481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AF20C-F164-4B98-AF94-0B58714E3BFB}" type="pres">
      <dgm:prSet presAssocID="{F16C76F4-7B27-4B49-8C12-0CC9A94481A3}" presName="gear3srcNode" presStyleLbl="node1" presStyleIdx="2" presStyleCnt="3"/>
      <dgm:spPr/>
      <dgm:t>
        <a:bodyPr/>
        <a:lstStyle/>
        <a:p>
          <a:endParaRPr lang="en-US"/>
        </a:p>
      </dgm:t>
    </dgm:pt>
    <dgm:pt modelId="{F8F89B84-75EB-433A-A01A-DC96CC527E41}" type="pres">
      <dgm:prSet presAssocID="{F16C76F4-7B27-4B49-8C12-0CC9A94481A3}" presName="gear3dstNode" presStyleLbl="node1" presStyleIdx="2" presStyleCnt="3"/>
      <dgm:spPr/>
      <dgm:t>
        <a:bodyPr/>
        <a:lstStyle/>
        <a:p>
          <a:endParaRPr lang="en-US"/>
        </a:p>
      </dgm:t>
    </dgm:pt>
    <dgm:pt modelId="{67359531-A288-4278-8EA5-133401549D47}" type="pres">
      <dgm:prSet presAssocID="{20A08229-2127-41BC-8A81-7D5FB90FDFF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2930FC0-3C7D-48FF-BA2E-E6140DC8015B}" type="pres">
      <dgm:prSet presAssocID="{30130335-270E-46E7-BA9B-B47643EED88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B64ABC8-3444-42CE-9F9F-00C46EF7C6DA}" type="pres">
      <dgm:prSet presAssocID="{F5DE2E33-A6F5-436E-A20A-A9879F8A01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038145-3CA3-4A79-832F-BCAC6A7B3C96}" type="presOf" srcId="{508F3C3A-C6A4-4CD9-88DE-0988F11585C0}" destId="{80136206-6189-4EC3-A2BA-2C3ABEBD23C8}" srcOrd="0" destOrd="0" presId="urn:microsoft.com/office/officeart/2005/8/layout/gear1"/>
    <dgm:cxn modelId="{DE28A30A-B597-4B42-81C7-8237AC5A74B8}" type="presOf" srcId="{F61D0B11-CFA4-4A93-B3AD-0920D6A2D3F2}" destId="{A059B850-7F58-41AF-8E25-75AE1B77D2A3}" srcOrd="2" destOrd="0" presId="urn:microsoft.com/office/officeart/2005/8/layout/gear1"/>
    <dgm:cxn modelId="{7A8B5A85-C63F-481A-90B9-AB5F49754660}" srcId="{543BBBE3-937C-40C3-ACEC-4D366E76D2C7}" destId="{F16C76F4-7B27-4B49-8C12-0CC9A94481A3}" srcOrd="2" destOrd="0" parTransId="{431B72AC-E723-4352-9033-4635AD2E260A}" sibTransId="{F5DE2E33-A6F5-436E-A20A-A9879F8A01A1}"/>
    <dgm:cxn modelId="{23F5CC91-41CE-421E-AC10-593B1DA1B83B}" type="presOf" srcId="{F61D0B11-CFA4-4A93-B3AD-0920D6A2D3F2}" destId="{2BEF155B-3B49-4AFA-959F-FB7C4C931B5C}" srcOrd="0" destOrd="0" presId="urn:microsoft.com/office/officeart/2005/8/layout/gear1"/>
    <dgm:cxn modelId="{84F97C3A-BDC8-48E2-9589-5EC9C722240F}" type="presOf" srcId="{F16C76F4-7B27-4B49-8C12-0CC9A94481A3}" destId="{52B4872E-9AF5-416B-BB4A-8270C9CDE042}" srcOrd="0" destOrd="0" presId="urn:microsoft.com/office/officeart/2005/8/layout/gear1"/>
    <dgm:cxn modelId="{723060BF-E102-4756-918A-B852B26D6CAC}" type="presOf" srcId="{F5DE2E33-A6F5-436E-A20A-A9879F8A01A1}" destId="{3B64ABC8-3444-42CE-9F9F-00C46EF7C6DA}" srcOrd="0" destOrd="0" presId="urn:microsoft.com/office/officeart/2005/8/layout/gear1"/>
    <dgm:cxn modelId="{30873AE5-D478-4509-A5C7-6B4B21A63939}" type="presOf" srcId="{20A08229-2127-41BC-8A81-7D5FB90FDFF9}" destId="{67359531-A288-4278-8EA5-133401549D47}" srcOrd="0" destOrd="0" presId="urn:microsoft.com/office/officeart/2005/8/layout/gear1"/>
    <dgm:cxn modelId="{A1E2B217-CFC4-44A8-A1E9-40395679F0C2}" srcId="{543BBBE3-937C-40C3-ACEC-4D366E76D2C7}" destId="{508F3C3A-C6A4-4CD9-88DE-0988F11585C0}" srcOrd="0" destOrd="0" parTransId="{90AFC000-158E-435F-94D0-9A6C8D9C48DE}" sibTransId="{20A08229-2127-41BC-8A81-7D5FB90FDFF9}"/>
    <dgm:cxn modelId="{AFD9C0F4-9A0D-4FCD-986C-42EB66EA30F0}" type="presOf" srcId="{30130335-270E-46E7-BA9B-B47643EED886}" destId="{42930FC0-3C7D-48FF-BA2E-E6140DC8015B}" srcOrd="0" destOrd="0" presId="urn:microsoft.com/office/officeart/2005/8/layout/gear1"/>
    <dgm:cxn modelId="{46EF5A98-6785-451A-AB53-4FED20E74BAE}" type="presOf" srcId="{F16C76F4-7B27-4B49-8C12-0CC9A94481A3}" destId="{772AF20C-F164-4B98-AF94-0B58714E3BFB}" srcOrd="2" destOrd="0" presId="urn:microsoft.com/office/officeart/2005/8/layout/gear1"/>
    <dgm:cxn modelId="{B7F1204A-1C25-4CFB-BF80-F083C50F6BDC}" type="presOf" srcId="{508F3C3A-C6A4-4CD9-88DE-0988F11585C0}" destId="{E9527A7F-F52F-473C-91B7-842BCE646042}" srcOrd="2" destOrd="0" presId="urn:microsoft.com/office/officeart/2005/8/layout/gear1"/>
    <dgm:cxn modelId="{57259FCD-6E2E-489D-ADA6-0EAA9CEB5CC7}" type="presOf" srcId="{508F3C3A-C6A4-4CD9-88DE-0988F11585C0}" destId="{2C8AC89C-2A33-4DA2-A4E0-7E9E900059A5}" srcOrd="1" destOrd="0" presId="urn:microsoft.com/office/officeart/2005/8/layout/gear1"/>
    <dgm:cxn modelId="{5C217993-70D0-41E4-B6FA-C248EB69306C}" type="presOf" srcId="{F16C76F4-7B27-4B49-8C12-0CC9A94481A3}" destId="{278DCB2F-5D19-46B5-BA1E-01C1158CD283}" srcOrd="1" destOrd="0" presId="urn:microsoft.com/office/officeart/2005/8/layout/gear1"/>
    <dgm:cxn modelId="{1E22B519-75D0-4D53-8235-79C983AA390D}" type="presOf" srcId="{F16C76F4-7B27-4B49-8C12-0CC9A94481A3}" destId="{F8F89B84-75EB-433A-A01A-DC96CC527E41}" srcOrd="3" destOrd="0" presId="urn:microsoft.com/office/officeart/2005/8/layout/gear1"/>
    <dgm:cxn modelId="{C5851F3F-7300-4F6A-829E-42FD2AED68AE}" srcId="{543BBBE3-937C-40C3-ACEC-4D366E76D2C7}" destId="{F61D0B11-CFA4-4A93-B3AD-0920D6A2D3F2}" srcOrd="1" destOrd="0" parTransId="{8BE005F3-19AB-4FBC-9594-46C27A84778F}" sibTransId="{30130335-270E-46E7-BA9B-B47643EED886}"/>
    <dgm:cxn modelId="{65DDDC67-C3A9-4149-BC76-F82F1BDFA530}" type="presOf" srcId="{543BBBE3-937C-40C3-ACEC-4D366E76D2C7}" destId="{596118BB-A89E-4916-AF44-1F07D03735B9}" srcOrd="0" destOrd="0" presId="urn:microsoft.com/office/officeart/2005/8/layout/gear1"/>
    <dgm:cxn modelId="{AD5378D8-278B-4171-8A06-54E10EDE0017}" type="presOf" srcId="{F61D0B11-CFA4-4A93-B3AD-0920D6A2D3F2}" destId="{32F72B15-6FD8-46B3-92D0-8D5E9CD99CF8}" srcOrd="1" destOrd="0" presId="urn:microsoft.com/office/officeart/2005/8/layout/gear1"/>
    <dgm:cxn modelId="{F7BE76C5-DDBA-49C2-9DD6-CB52BFE80D03}" type="presParOf" srcId="{596118BB-A89E-4916-AF44-1F07D03735B9}" destId="{80136206-6189-4EC3-A2BA-2C3ABEBD23C8}" srcOrd="0" destOrd="0" presId="urn:microsoft.com/office/officeart/2005/8/layout/gear1"/>
    <dgm:cxn modelId="{99327ED4-46E9-4588-9FF4-F74A153AEA24}" type="presParOf" srcId="{596118BB-A89E-4916-AF44-1F07D03735B9}" destId="{2C8AC89C-2A33-4DA2-A4E0-7E9E900059A5}" srcOrd="1" destOrd="0" presId="urn:microsoft.com/office/officeart/2005/8/layout/gear1"/>
    <dgm:cxn modelId="{61155891-1CB9-46F7-A97D-702A882CCC1C}" type="presParOf" srcId="{596118BB-A89E-4916-AF44-1F07D03735B9}" destId="{E9527A7F-F52F-473C-91B7-842BCE646042}" srcOrd="2" destOrd="0" presId="urn:microsoft.com/office/officeart/2005/8/layout/gear1"/>
    <dgm:cxn modelId="{9049468D-62BC-4C30-9340-3CF094F2BBB8}" type="presParOf" srcId="{596118BB-A89E-4916-AF44-1F07D03735B9}" destId="{2BEF155B-3B49-4AFA-959F-FB7C4C931B5C}" srcOrd="3" destOrd="0" presId="urn:microsoft.com/office/officeart/2005/8/layout/gear1"/>
    <dgm:cxn modelId="{C75ECC41-907C-4282-8275-8CAC3FA42780}" type="presParOf" srcId="{596118BB-A89E-4916-AF44-1F07D03735B9}" destId="{32F72B15-6FD8-46B3-92D0-8D5E9CD99CF8}" srcOrd="4" destOrd="0" presId="urn:microsoft.com/office/officeart/2005/8/layout/gear1"/>
    <dgm:cxn modelId="{A4AD6E4C-BB2C-4D2B-9258-5FDF59964F48}" type="presParOf" srcId="{596118BB-A89E-4916-AF44-1F07D03735B9}" destId="{A059B850-7F58-41AF-8E25-75AE1B77D2A3}" srcOrd="5" destOrd="0" presId="urn:microsoft.com/office/officeart/2005/8/layout/gear1"/>
    <dgm:cxn modelId="{8AA9E64E-A82E-4B7D-B616-694D341A21D3}" type="presParOf" srcId="{596118BB-A89E-4916-AF44-1F07D03735B9}" destId="{52B4872E-9AF5-416B-BB4A-8270C9CDE042}" srcOrd="6" destOrd="0" presId="urn:microsoft.com/office/officeart/2005/8/layout/gear1"/>
    <dgm:cxn modelId="{6C450747-AA93-441E-B6C8-D3FD537F827F}" type="presParOf" srcId="{596118BB-A89E-4916-AF44-1F07D03735B9}" destId="{278DCB2F-5D19-46B5-BA1E-01C1158CD283}" srcOrd="7" destOrd="0" presId="urn:microsoft.com/office/officeart/2005/8/layout/gear1"/>
    <dgm:cxn modelId="{B87BFEDD-ADEC-47CE-AA8C-A43F3903F5DD}" type="presParOf" srcId="{596118BB-A89E-4916-AF44-1F07D03735B9}" destId="{772AF20C-F164-4B98-AF94-0B58714E3BFB}" srcOrd="8" destOrd="0" presId="urn:microsoft.com/office/officeart/2005/8/layout/gear1"/>
    <dgm:cxn modelId="{FCA28E6A-25A4-46AE-8372-4CD9A4FBB3C0}" type="presParOf" srcId="{596118BB-A89E-4916-AF44-1F07D03735B9}" destId="{F8F89B84-75EB-433A-A01A-DC96CC527E41}" srcOrd="9" destOrd="0" presId="urn:microsoft.com/office/officeart/2005/8/layout/gear1"/>
    <dgm:cxn modelId="{C0D1BFAD-8748-4094-8241-1EFD5904900A}" type="presParOf" srcId="{596118BB-A89E-4916-AF44-1F07D03735B9}" destId="{67359531-A288-4278-8EA5-133401549D47}" srcOrd="10" destOrd="0" presId="urn:microsoft.com/office/officeart/2005/8/layout/gear1"/>
    <dgm:cxn modelId="{DD28E865-A094-40A8-BA40-3F65D2EDE189}" type="presParOf" srcId="{596118BB-A89E-4916-AF44-1F07D03735B9}" destId="{42930FC0-3C7D-48FF-BA2E-E6140DC8015B}" srcOrd="11" destOrd="0" presId="urn:microsoft.com/office/officeart/2005/8/layout/gear1"/>
    <dgm:cxn modelId="{7479BDB7-75CA-45DB-BEF2-24FBC3BF308C}" type="presParOf" srcId="{596118BB-A89E-4916-AF44-1F07D03735B9}" destId="{3B64ABC8-3444-42CE-9F9F-00C46EF7C6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3BBBE3-937C-40C3-ACEC-4D366E76D2C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508F3C3A-C6A4-4CD9-88DE-0988F11585C0}">
      <dgm:prSet phldrT="[Text]" custT="1"/>
      <dgm:spPr/>
      <dgm:t>
        <a:bodyPr/>
        <a:lstStyle/>
        <a:p>
          <a:r>
            <a:rPr lang="en-US" sz="1000" dirty="0"/>
            <a:t>Inform</a:t>
          </a:r>
        </a:p>
      </dgm:t>
    </dgm:pt>
    <dgm:pt modelId="{90AFC000-158E-435F-94D0-9A6C8D9C48DE}" type="parTrans" cxnId="{A1E2B217-CFC4-44A8-A1E9-40395679F0C2}">
      <dgm:prSet/>
      <dgm:spPr/>
      <dgm:t>
        <a:bodyPr/>
        <a:lstStyle/>
        <a:p>
          <a:endParaRPr lang="en-US"/>
        </a:p>
      </dgm:t>
    </dgm:pt>
    <dgm:pt modelId="{20A08229-2127-41BC-8A81-7D5FB90FDFF9}" type="sibTrans" cxnId="{A1E2B217-CFC4-44A8-A1E9-40395679F0C2}">
      <dgm:prSet/>
      <dgm:spPr/>
      <dgm:t>
        <a:bodyPr/>
        <a:lstStyle/>
        <a:p>
          <a:endParaRPr lang="en-US"/>
        </a:p>
      </dgm:t>
    </dgm:pt>
    <dgm:pt modelId="{F61D0B11-CFA4-4A93-B3AD-0920D6A2D3F2}">
      <dgm:prSet phldrT="[Text]" custT="1"/>
      <dgm:spPr/>
      <dgm:t>
        <a:bodyPr/>
        <a:lstStyle/>
        <a:p>
          <a:r>
            <a:rPr lang="en-US" sz="700" dirty="0"/>
            <a:t>Inspire</a:t>
          </a:r>
          <a:endParaRPr lang="en-US" sz="600" dirty="0"/>
        </a:p>
      </dgm:t>
    </dgm:pt>
    <dgm:pt modelId="{8BE005F3-19AB-4FBC-9594-46C27A84778F}" type="parTrans" cxnId="{C5851F3F-7300-4F6A-829E-42FD2AED68AE}">
      <dgm:prSet/>
      <dgm:spPr/>
      <dgm:t>
        <a:bodyPr/>
        <a:lstStyle/>
        <a:p>
          <a:endParaRPr lang="en-US"/>
        </a:p>
      </dgm:t>
    </dgm:pt>
    <dgm:pt modelId="{30130335-270E-46E7-BA9B-B47643EED886}" type="sibTrans" cxnId="{C5851F3F-7300-4F6A-829E-42FD2AED68AE}">
      <dgm:prSet/>
      <dgm:spPr/>
      <dgm:t>
        <a:bodyPr/>
        <a:lstStyle/>
        <a:p>
          <a:endParaRPr lang="en-US"/>
        </a:p>
      </dgm:t>
    </dgm:pt>
    <dgm:pt modelId="{F16C76F4-7B27-4B49-8C12-0CC9A94481A3}">
      <dgm:prSet phldrT="[Text]" custT="1"/>
      <dgm:spPr/>
      <dgm:t>
        <a:bodyPr/>
        <a:lstStyle/>
        <a:p>
          <a:r>
            <a:rPr lang="en-US" sz="700" dirty="0"/>
            <a:t>Influence</a:t>
          </a:r>
          <a:r>
            <a:rPr lang="en-US" sz="600" dirty="0"/>
            <a:t> </a:t>
          </a:r>
        </a:p>
      </dgm:t>
    </dgm:pt>
    <dgm:pt modelId="{431B72AC-E723-4352-9033-4635AD2E260A}" type="parTrans" cxnId="{7A8B5A85-C63F-481A-90B9-AB5F49754660}">
      <dgm:prSet/>
      <dgm:spPr/>
      <dgm:t>
        <a:bodyPr/>
        <a:lstStyle/>
        <a:p>
          <a:endParaRPr lang="en-US"/>
        </a:p>
      </dgm:t>
    </dgm:pt>
    <dgm:pt modelId="{F5DE2E33-A6F5-436E-A20A-A9879F8A01A1}" type="sibTrans" cxnId="{7A8B5A85-C63F-481A-90B9-AB5F49754660}">
      <dgm:prSet/>
      <dgm:spPr/>
      <dgm:t>
        <a:bodyPr/>
        <a:lstStyle/>
        <a:p>
          <a:endParaRPr lang="en-US"/>
        </a:p>
      </dgm:t>
    </dgm:pt>
    <dgm:pt modelId="{596118BB-A89E-4916-AF44-1F07D03735B9}" type="pres">
      <dgm:prSet presAssocID="{543BBBE3-937C-40C3-ACEC-4D366E76D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136206-6189-4EC3-A2BA-2C3ABEBD23C8}" type="pres">
      <dgm:prSet presAssocID="{508F3C3A-C6A4-4CD9-88DE-0988F11585C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AC89C-2A33-4DA2-A4E0-7E9E900059A5}" type="pres">
      <dgm:prSet presAssocID="{508F3C3A-C6A4-4CD9-88DE-0988F11585C0}" presName="gear1srcNode" presStyleLbl="node1" presStyleIdx="0" presStyleCnt="3"/>
      <dgm:spPr/>
      <dgm:t>
        <a:bodyPr/>
        <a:lstStyle/>
        <a:p>
          <a:endParaRPr lang="en-US"/>
        </a:p>
      </dgm:t>
    </dgm:pt>
    <dgm:pt modelId="{E9527A7F-F52F-473C-91B7-842BCE646042}" type="pres">
      <dgm:prSet presAssocID="{508F3C3A-C6A4-4CD9-88DE-0988F11585C0}" presName="gear1dstNode" presStyleLbl="node1" presStyleIdx="0" presStyleCnt="3"/>
      <dgm:spPr/>
      <dgm:t>
        <a:bodyPr/>
        <a:lstStyle/>
        <a:p>
          <a:endParaRPr lang="en-US"/>
        </a:p>
      </dgm:t>
    </dgm:pt>
    <dgm:pt modelId="{2BEF155B-3B49-4AFA-959F-FB7C4C931B5C}" type="pres">
      <dgm:prSet presAssocID="{F61D0B11-CFA4-4A93-B3AD-0920D6A2D3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2B15-6FD8-46B3-92D0-8D5E9CD99CF8}" type="pres">
      <dgm:prSet presAssocID="{F61D0B11-CFA4-4A93-B3AD-0920D6A2D3F2}" presName="gear2srcNode" presStyleLbl="node1" presStyleIdx="1" presStyleCnt="3"/>
      <dgm:spPr/>
      <dgm:t>
        <a:bodyPr/>
        <a:lstStyle/>
        <a:p>
          <a:endParaRPr lang="en-US"/>
        </a:p>
      </dgm:t>
    </dgm:pt>
    <dgm:pt modelId="{A059B850-7F58-41AF-8E25-75AE1B77D2A3}" type="pres">
      <dgm:prSet presAssocID="{F61D0B11-CFA4-4A93-B3AD-0920D6A2D3F2}" presName="gear2dstNode" presStyleLbl="node1" presStyleIdx="1" presStyleCnt="3"/>
      <dgm:spPr/>
      <dgm:t>
        <a:bodyPr/>
        <a:lstStyle/>
        <a:p>
          <a:endParaRPr lang="en-US"/>
        </a:p>
      </dgm:t>
    </dgm:pt>
    <dgm:pt modelId="{52B4872E-9AF5-416B-BB4A-8270C9CDE042}" type="pres">
      <dgm:prSet presAssocID="{F16C76F4-7B27-4B49-8C12-0CC9A94481A3}" presName="gear3" presStyleLbl="node1" presStyleIdx="2" presStyleCnt="3" custScaleX="113180" custScaleY="117857"/>
      <dgm:spPr/>
      <dgm:t>
        <a:bodyPr/>
        <a:lstStyle/>
        <a:p>
          <a:endParaRPr lang="en-US"/>
        </a:p>
      </dgm:t>
    </dgm:pt>
    <dgm:pt modelId="{278DCB2F-5D19-46B5-BA1E-01C1158CD283}" type="pres">
      <dgm:prSet presAssocID="{F16C76F4-7B27-4B49-8C12-0CC9A94481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AF20C-F164-4B98-AF94-0B58714E3BFB}" type="pres">
      <dgm:prSet presAssocID="{F16C76F4-7B27-4B49-8C12-0CC9A94481A3}" presName="gear3srcNode" presStyleLbl="node1" presStyleIdx="2" presStyleCnt="3"/>
      <dgm:spPr/>
      <dgm:t>
        <a:bodyPr/>
        <a:lstStyle/>
        <a:p>
          <a:endParaRPr lang="en-US"/>
        </a:p>
      </dgm:t>
    </dgm:pt>
    <dgm:pt modelId="{F8F89B84-75EB-433A-A01A-DC96CC527E41}" type="pres">
      <dgm:prSet presAssocID="{F16C76F4-7B27-4B49-8C12-0CC9A94481A3}" presName="gear3dstNode" presStyleLbl="node1" presStyleIdx="2" presStyleCnt="3"/>
      <dgm:spPr/>
      <dgm:t>
        <a:bodyPr/>
        <a:lstStyle/>
        <a:p>
          <a:endParaRPr lang="en-US"/>
        </a:p>
      </dgm:t>
    </dgm:pt>
    <dgm:pt modelId="{67359531-A288-4278-8EA5-133401549D47}" type="pres">
      <dgm:prSet presAssocID="{20A08229-2127-41BC-8A81-7D5FB90FDFF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2930FC0-3C7D-48FF-BA2E-E6140DC8015B}" type="pres">
      <dgm:prSet presAssocID="{30130335-270E-46E7-BA9B-B47643EED88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B64ABC8-3444-42CE-9F9F-00C46EF7C6DA}" type="pres">
      <dgm:prSet presAssocID="{F5DE2E33-A6F5-436E-A20A-A9879F8A01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038145-3CA3-4A79-832F-BCAC6A7B3C96}" type="presOf" srcId="{508F3C3A-C6A4-4CD9-88DE-0988F11585C0}" destId="{80136206-6189-4EC3-A2BA-2C3ABEBD23C8}" srcOrd="0" destOrd="0" presId="urn:microsoft.com/office/officeart/2005/8/layout/gear1"/>
    <dgm:cxn modelId="{DE28A30A-B597-4B42-81C7-8237AC5A74B8}" type="presOf" srcId="{F61D0B11-CFA4-4A93-B3AD-0920D6A2D3F2}" destId="{A059B850-7F58-41AF-8E25-75AE1B77D2A3}" srcOrd="2" destOrd="0" presId="urn:microsoft.com/office/officeart/2005/8/layout/gear1"/>
    <dgm:cxn modelId="{7A8B5A85-C63F-481A-90B9-AB5F49754660}" srcId="{543BBBE3-937C-40C3-ACEC-4D366E76D2C7}" destId="{F16C76F4-7B27-4B49-8C12-0CC9A94481A3}" srcOrd="2" destOrd="0" parTransId="{431B72AC-E723-4352-9033-4635AD2E260A}" sibTransId="{F5DE2E33-A6F5-436E-A20A-A9879F8A01A1}"/>
    <dgm:cxn modelId="{23F5CC91-41CE-421E-AC10-593B1DA1B83B}" type="presOf" srcId="{F61D0B11-CFA4-4A93-B3AD-0920D6A2D3F2}" destId="{2BEF155B-3B49-4AFA-959F-FB7C4C931B5C}" srcOrd="0" destOrd="0" presId="urn:microsoft.com/office/officeart/2005/8/layout/gear1"/>
    <dgm:cxn modelId="{84F97C3A-BDC8-48E2-9589-5EC9C722240F}" type="presOf" srcId="{F16C76F4-7B27-4B49-8C12-0CC9A94481A3}" destId="{52B4872E-9AF5-416B-BB4A-8270C9CDE042}" srcOrd="0" destOrd="0" presId="urn:microsoft.com/office/officeart/2005/8/layout/gear1"/>
    <dgm:cxn modelId="{723060BF-E102-4756-918A-B852B26D6CAC}" type="presOf" srcId="{F5DE2E33-A6F5-436E-A20A-A9879F8A01A1}" destId="{3B64ABC8-3444-42CE-9F9F-00C46EF7C6DA}" srcOrd="0" destOrd="0" presId="urn:microsoft.com/office/officeart/2005/8/layout/gear1"/>
    <dgm:cxn modelId="{30873AE5-D478-4509-A5C7-6B4B21A63939}" type="presOf" srcId="{20A08229-2127-41BC-8A81-7D5FB90FDFF9}" destId="{67359531-A288-4278-8EA5-133401549D47}" srcOrd="0" destOrd="0" presId="urn:microsoft.com/office/officeart/2005/8/layout/gear1"/>
    <dgm:cxn modelId="{A1E2B217-CFC4-44A8-A1E9-40395679F0C2}" srcId="{543BBBE3-937C-40C3-ACEC-4D366E76D2C7}" destId="{508F3C3A-C6A4-4CD9-88DE-0988F11585C0}" srcOrd="0" destOrd="0" parTransId="{90AFC000-158E-435F-94D0-9A6C8D9C48DE}" sibTransId="{20A08229-2127-41BC-8A81-7D5FB90FDFF9}"/>
    <dgm:cxn modelId="{AFD9C0F4-9A0D-4FCD-986C-42EB66EA30F0}" type="presOf" srcId="{30130335-270E-46E7-BA9B-B47643EED886}" destId="{42930FC0-3C7D-48FF-BA2E-E6140DC8015B}" srcOrd="0" destOrd="0" presId="urn:microsoft.com/office/officeart/2005/8/layout/gear1"/>
    <dgm:cxn modelId="{46EF5A98-6785-451A-AB53-4FED20E74BAE}" type="presOf" srcId="{F16C76F4-7B27-4B49-8C12-0CC9A94481A3}" destId="{772AF20C-F164-4B98-AF94-0B58714E3BFB}" srcOrd="2" destOrd="0" presId="urn:microsoft.com/office/officeart/2005/8/layout/gear1"/>
    <dgm:cxn modelId="{B7F1204A-1C25-4CFB-BF80-F083C50F6BDC}" type="presOf" srcId="{508F3C3A-C6A4-4CD9-88DE-0988F11585C0}" destId="{E9527A7F-F52F-473C-91B7-842BCE646042}" srcOrd="2" destOrd="0" presId="urn:microsoft.com/office/officeart/2005/8/layout/gear1"/>
    <dgm:cxn modelId="{57259FCD-6E2E-489D-ADA6-0EAA9CEB5CC7}" type="presOf" srcId="{508F3C3A-C6A4-4CD9-88DE-0988F11585C0}" destId="{2C8AC89C-2A33-4DA2-A4E0-7E9E900059A5}" srcOrd="1" destOrd="0" presId="urn:microsoft.com/office/officeart/2005/8/layout/gear1"/>
    <dgm:cxn modelId="{5C217993-70D0-41E4-B6FA-C248EB69306C}" type="presOf" srcId="{F16C76F4-7B27-4B49-8C12-0CC9A94481A3}" destId="{278DCB2F-5D19-46B5-BA1E-01C1158CD283}" srcOrd="1" destOrd="0" presId="urn:microsoft.com/office/officeart/2005/8/layout/gear1"/>
    <dgm:cxn modelId="{1E22B519-75D0-4D53-8235-79C983AA390D}" type="presOf" srcId="{F16C76F4-7B27-4B49-8C12-0CC9A94481A3}" destId="{F8F89B84-75EB-433A-A01A-DC96CC527E41}" srcOrd="3" destOrd="0" presId="urn:microsoft.com/office/officeart/2005/8/layout/gear1"/>
    <dgm:cxn modelId="{C5851F3F-7300-4F6A-829E-42FD2AED68AE}" srcId="{543BBBE3-937C-40C3-ACEC-4D366E76D2C7}" destId="{F61D0B11-CFA4-4A93-B3AD-0920D6A2D3F2}" srcOrd="1" destOrd="0" parTransId="{8BE005F3-19AB-4FBC-9594-46C27A84778F}" sibTransId="{30130335-270E-46E7-BA9B-B47643EED886}"/>
    <dgm:cxn modelId="{65DDDC67-C3A9-4149-BC76-F82F1BDFA530}" type="presOf" srcId="{543BBBE3-937C-40C3-ACEC-4D366E76D2C7}" destId="{596118BB-A89E-4916-AF44-1F07D03735B9}" srcOrd="0" destOrd="0" presId="urn:microsoft.com/office/officeart/2005/8/layout/gear1"/>
    <dgm:cxn modelId="{AD5378D8-278B-4171-8A06-54E10EDE0017}" type="presOf" srcId="{F61D0B11-CFA4-4A93-B3AD-0920D6A2D3F2}" destId="{32F72B15-6FD8-46B3-92D0-8D5E9CD99CF8}" srcOrd="1" destOrd="0" presId="urn:microsoft.com/office/officeart/2005/8/layout/gear1"/>
    <dgm:cxn modelId="{F7BE76C5-DDBA-49C2-9DD6-CB52BFE80D03}" type="presParOf" srcId="{596118BB-A89E-4916-AF44-1F07D03735B9}" destId="{80136206-6189-4EC3-A2BA-2C3ABEBD23C8}" srcOrd="0" destOrd="0" presId="urn:microsoft.com/office/officeart/2005/8/layout/gear1"/>
    <dgm:cxn modelId="{99327ED4-46E9-4588-9FF4-F74A153AEA24}" type="presParOf" srcId="{596118BB-A89E-4916-AF44-1F07D03735B9}" destId="{2C8AC89C-2A33-4DA2-A4E0-7E9E900059A5}" srcOrd="1" destOrd="0" presId="urn:microsoft.com/office/officeart/2005/8/layout/gear1"/>
    <dgm:cxn modelId="{61155891-1CB9-46F7-A97D-702A882CCC1C}" type="presParOf" srcId="{596118BB-A89E-4916-AF44-1F07D03735B9}" destId="{E9527A7F-F52F-473C-91B7-842BCE646042}" srcOrd="2" destOrd="0" presId="urn:microsoft.com/office/officeart/2005/8/layout/gear1"/>
    <dgm:cxn modelId="{9049468D-62BC-4C30-9340-3CF094F2BBB8}" type="presParOf" srcId="{596118BB-A89E-4916-AF44-1F07D03735B9}" destId="{2BEF155B-3B49-4AFA-959F-FB7C4C931B5C}" srcOrd="3" destOrd="0" presId="urn:microsoft.com/office/officeart/2005/8/layout/gear1"/>
    <dgm:cxn modelId="{C75ECC41-907C-4282-8275-8CAC3FA42780}" type="presParOf" srcId="{596118BB-A89E-4916-AF44-1F07D03735B9}" destId="{32F72B15-6FD8-46B3-92D0-8D5E9CD99CF8}" srcOrd="4" destOrd="0" presId="urn:microsoft.com/office/officeart/2005/8/layout/gear1"/>
    <dgm:cxn modelId="{A4AD6E4C-BB2C-4D2B-9258-5FDF59964F48}" type="presParOf" srcId="{596118BB-A89E-4916-AF44-1F07D03735B9}" destId="{A059B850-7F58-41AF-8E25-75AE1B77D2A3}" srcOrd="5" destOrd="0" presId="urn:microsoft.com/office/officeart/2005/8/layout/gear1"/>
    <dgm:cxn modelId="{8AA9E64E-A82E-4B7D-B616-694D341A21D3}" type="presParOf" srcId="{596118BB-A89E-4916-AF44-1F07D03735B9}" destId="{52B4872E-9AF5-416B-BB4A-8270C9CDE042}" srcOrd="6" destOrd="0" presId="urn:microsoft.com/office/officeart/2005/8/layout/gear1"/>
    <dgm:cxn modelId="{6C450747-AA93-441E-B6C8-D3FD537F827F}" type="presParOf" srcId="{596118BB-A89E-4916-AF44-1F07D03735B9}" destId="{278DCB2F-5D19-46B5-BA1E-01C1158CD283}" srcOrd="7" destOrd="0" presId="urn:microsoft.com/office/officeart/2005/8/layout/gear1"/>
    <dgm:cxn modelId="{B87BFEDD-ADEC-47CE-AA8C-A43F3903F5DD}" type="presParOf" srcId="{596118BB-A89E-4916-AF44-1F07D03735B9}" destId="{772AF20C-F164-4B98-AF94-0B58714E3BFB}" srcOrd="8" destOrd="0" presId="urn:microsoft.com/office/officeart/2005/8/layout/gear1"/>
    <dgm:cxn modelId="{FCA28E6A-25A4-46AE-8372-4CD9A4FBB3C0}" type="presParOf" srcId="{596118BB-A89E-4916-AF44-1F07D03735B9}" destId="{F8F89B84-75EB-433A-A01A-DC96CC527E41}" srcOrd="9" destOrd="0" presId="urn:microsoft.com/office/officeart/2005/8/layout/gear1"/>
    <dgm:cxn modelId="{C0D1BFAD-8748-4094-8241-1EFD5904900A}" type="presParOf" srcId="{596118BB-A89E-4916-AF44-1F07D03735B9}" destId="{67359531-A288-4278-8EA5-133401549D47}" srcOrd="10" destOrd="0" presId="urn:microsoft.com/office/officeart/2005/8/layout/gear1"/>
    <dgm:cxn modelId="{DD28E865-A094-40A8-BA40-3F65D2EDE189}" type="presParOf" srcId="{596118BB-A89E-4916-AF44-1F07D03735B9}" destId="{42930FC0-3C7D-48FF-BA2E-E6140DC8015B}" srcOrd="11" destOrd="0" presId="urn:microsoft.com/office/officeart/2005/8/layout/gear1"/>
    <dgm:cxn modelId="{7479BDB7-75CA-45DB-BEF2-24FBC3BF308C}" type="presParOf" srcId="{596118BB-A89E-4916-AF44-1F07D03735B9}" destId="{3B64ABC8-3444-42CE-9F9F-00C46EF7C6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3BBBE3-937C-40C3-ACEC-4D366E76D2C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508F3C3A-C6A4-4CD9-88DE-0988F11585C0}">
      <dgm:prSet phldrT="[Text]" custT="1"/>
      <dgm:spPr/>
      <dgm:t>
        <a:bodyPr/>
        <a:lstStyle/>
        <a:p>
          <a:r>
            <a:rPr lang="en-US" sz="1000" dirty="0"/>
            <a:t>Inform</a:t>
          </a:r>
        </a:p>
      </dgm:t>
    </dgm:pt>
    <dgm:pt modelId="{90AFC000-158E-435F-94D0-9A6C8D9C48DE}" type="parTrans" cxnId="{A1E2B217-CFC4-44A8-A1E9-40395679F0C2}">
      <dgm:prSet/>
      <dgm:spPr/>
      <dgm:t>
        <a:bodyPr/>
        <a:lstStyle/>
        <a:p>
          <a:endParaRPr lang="en-US"/>
        </a:p>
      </dgm:t>
    </dgm:pt>
    <dgm:pt modelId="{20A08229-2127-41BC-8A81-7D5FB90FDFF9}" type="sibTrans" cxnId="{A1E2B217-CFC4-44A8-A1E9-40395679F0C2}">
      <dgm:prSet/>
      <dgm:spPr/>
      <dgm:t>
        <a:bodyPr/>
        <a:lstStyle/>
        <a:p>
          <a:endParaRPr lang="en-US"/>
        </a:p>
      </dgm:t>
    </dgm:pt>
    <dgm:pt modelId="{F61D0B11-CFA4-4A93-B3AD-0920D6A2D3F2}">
      <dgm:prSet phldrT="[Text]" custT="1"/>
      <dgm:spPr/>
      <dgm:t>
        <a:bodyPr/>
        <a:lstStyle/>
        <a:p>
          <a:r>
            <a:rPr lang="en-US" sz="700" dirty="0"/>
            <a:t>Inspire</a:t>
          </a:r>
          <a:endParaRPr lang="en-US" sz="600" dirty="0"/>
        </a:p>
      </dgm:t>
    </dgm:pt>
    <dgm:pt modelId="{8BE005F3-19AB-4FBC-9594-46C27A84778F}" type="parTrans" cxnId="{C5851F3F-7300-4F6A-829E-42FD2AED68AE}">
      <dgm:prSet/>
      <dgm:spPr/>
      <dgm:t>
        <a:bodyPr/>
        <a:lstStyle/>
        <a:p>
          <a:endParaRPr lang="en-US"/>
        </a:p>
      </dgm:t>
    </dgm:pt>
    <dgm:pt modelId="{30130335-270E-46E7-BA9B-B47643EED886}" type="sibTrans" cxnId="{C5851F3F-7300-4F6A-829E-42FD2AED68AE}">
      <dgm:prSet/>
      <dgm:spPr/>
      <dgm:t>
        <a:bodyPr/>
        <a:lstStyle/>
        <a:p>
          <a:endParaRPr lang="en-US"/>
        </a:p>
      </dgm:t>
    </dgm:pt>
    <dgm:pt modelId="{F16C76F4-7B27-4B49-8C12-0CC9A94481A3}">
      <dgm:prSet phldrT="[Text]" custT="1"/>
      <dgm:spPr/>
      <dgm:t>
        <a:bodyPr/>
        <a:lstStyle/>
        <a:p>
          <a:r>
            <a:rPr lang="en-US" sz="700" dirty="0"/>
            <a:t>Influence</a:t>
          </a:r>
          <a:r>
            <a:rPr lang="en-US" sz="600" dirty="0"/>
            <a:t> </a:t>
          </a:r>
        </a:p>
      </dgm:t>
    </dgm:pt>
    <dgm:pt modelId="{431B72AC-E723-4352-9033-4635AD2E260A}" type="parTrans" cxnId="{7A8B5A85-C63F-481A-90B9-AB5F49754660}">
      <dgm:prSet/>
      <dgm:spPr/>
      <dgm:t>
        <a:bodyPr/>
        <a:lstStyle/>
        <a:p>
          <a:endParaRPr lang="en-US"/>
        </a:p>
      </dgm:t>
    </dgm:pt>
    <dgm:pt modelId="{F5DE2E33-A6F5-436E-A20A-A9879F8A01A1}" type="sibTrans" cxnId="{7A8B5A85-C63F-481A-90B9-AB5F49754660}">
      <dgm:prSet/>
      <dgm:spPr/>
      <dgm:t>
        <a:bodyPr/>
        <a:lstStyle/>
        <a:p>
          <a:endParaRPr lang="en-US"/>
        </a:p>
      </dgm:t>
    </dgm:pt>
    <dgm:pt modelId="{596118BB-A89E-4916-AF44-1F07D03735B9}" type="pres">
      <dgm:prSet presAssocID="{543BBBE3-937C-40C3-ACEC-4D366E76D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136206-6189-4EC3-A2BA-2C3ABEBD23C8}" type="pres">
      <dgm:prSet presAssocID="{508F3C3A-C6A4-4CD9-88DE-0988F11585C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AC89C-2A33-4DA2-A4E0-7E9E900059A5}" type="pres">
      <dgm:prSet presAssocID="{508F3C3A-C6A4-4CD9-88DE-0988F11585C0}" presName="gear1srcNode" presStyleLbl="node1" presStyleIdx="0" presStyleCnt="3"/>
      <dgm:spPr/>
      <dgm:t>
        <a:bodyPr/>
        <a:lstStyle/>
        <a:p>
          <a:endParaRPr lang="en-US"/>
        </a:p>
      </dgm:t>
    </dgm:pt>
    <dgm:pt modelId="{E9527A7F-F52F-473C-91B7-842BCE646042}" type="pres">
      <dgm:prSet presAssocID="{508F3C3A-C6A4-4CD9-88DE-0988F11585C0}" presName="gear1dstNode" presStyleLbl="node1" presStyleIdx="0" presStyleCnt="3"/>
      <dgm:spPr/>
      <dgm:t>
        <a:bodyPr/>
        <a:lstStyle/>
        <a:p>
          <a:endParaRPr lang="en-US"/>
        </a:p>
      </dgm:t>
    </dgm:pt>
    <dgm:pt modelId="{2BEF155B-3B49-4AFA-959F-FB7C4C931B5C}" type="pres">
      <dgm:prSet presAssocID="{F61D0B11-CFA4-4A93-B3AD-0920D6A2D3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2B15-6FD8-46B3-92D0-8D5E9CD99CF8}" type="pres">
      <dgm:prSet presAssocID="{F61D0B11-CFA4-4A93-B3AD-0920D6A2D3F2}" presName="gear2srcNode" presStyleLbl="node1" presStyleIdx="1" presStyleCnt="3"/>
      <dgm:spPr/>
      <dgm:t>
        <a:bodyPr/>
        <a:lstStyle/>
        <a:p>
          <a:endParaRPr lang="en-US"/>
        </a:p>
      </dgm:t>
    </dgm:pt>
    <dgm:pt modelId="{A059B850-7F58-41AF-8E25-75AE1B77D2A3}" type="pres">
      <dgm:prSet presAssocID="{F61D0B11-CFA4-4A93-B3AD-0920D6A2D3F2}" presName="gear2dstNode" presStyleLbl="node1" presStyleIdx="1" presStyleCnt="3"/>
      <dgm:spPr/>
      <dgm:t>
        <a:bodyPr/>
        <a:lstStyle/>
        <a:p>
          <a:endParaRPr lang="en-US"/>
        </a:p>
      </dgm:t>
    </dgm:pt>
    <dgm:pt modelId="{52B4872E-9AF5-416B-BB4A-8270C9CDE042}" type="pres">
      <dgm:prSet presAssocID="{F16C76F4-7B27-4B49-8C12-0CC9A94481A3}" presName="gear3" presStyleLbl="node1" presStyleIdx="2" presStyleCnt="3" custScaleX="113180" custScaleY="117857"/>
      <dgm:spPr/>
      <dgm:t>
        <a:bodyPr/>
        <a:lstStyle/>
        <a:p>
          <a:endParaRPr lang="en-US"/>
        </a:p>
      </dgm:t>
    </dgm:pt>
    <dgm:pt modelId="{278DCB2F-5D19-46B5-BA1E-01C1158CD283}" type="pres">
      <dgm:prSet presAssocID="{F16C76F4-7B27-4B49-8C12-0CC9A94481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AF20C-F164-4B98-AF94-0B58714E3BFB}" type="pres">
      <dgm:prSet presAssocID="{F16C76F4-7B27-4B49-8C12-0CC9A94481A3}" presName="gear3srcNode" presStyleLbl="node1" presStyleIdx="2" presStyleCnt="3"/>
      <dgm:spPr/>
      <dgm:t>
        <a:bodyPr/>
        <a:lstStyle/>
        <a:p>
          <a:endParaRPr lang="en-US"/>
        </a:p>
      </dgm:t>
    </dgm:pt>
    <dgm:pt modelId="{F8F89B84-75EB-433A-A01A-DC96CC527E41}" type="pres">
      <dgm:prSet presAssocID="{F16C76F4-7B27-4B49-8C12-0CC9A94481A3}" presName="gear3dstNode" presStyleLbl="node1" presStyleIdx="2" presStyleCnt="3"/>
      <dgm:spPr/>
      <dgm:t>
        <a:bodyPr/>
        <a:lstStyle/>
        <a:p>
          <a:endParaRPr lang="en-US"/>
        </a:p>
      </dgm:t>
    </dgm:pt>
    <dgm:pt modelId="{67359531-A288-4278-8EA5-133401549D47}" type="pres">
      <dgm:prSet presAssocID="{20A08229-2127-41BC-8A81-7D5FB90FDFF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2930FC0-3C7D-48FF-BA2E-E6140DC8015B}" type="pres">
      <dgm:prSet presAssocID="{30130335-270E-46E7-BA9B-B47643EED88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B64ABC8-3444-42CE-9F9F-00C46EF7C6DA}" type="pres">
      <dgm:prSet presAssocID="{F5DE2E33-A6F5-436E-A20A-A9879F8A01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038145-3CA3-4A79-832F-BCAC6A7B3C96}" type="presOf" srcId="{508F3C3A-C6A4-4CD9-88DE-0988F11585C0}" destId="{80136206-6189-4EC3-A2BA-2C3ABEBD23C8}" srcOrd="0" destOrd="0" presId="urn:microsoft.com/office/officeart/2005/8/layout/gear1"/>
    <dgm:cxn modelId="{DE28A30A-B597-4B42-81C7-8237AC5A74B8}" type="presOf" srcId="{F61D0B11-CFA4-4A93-B3AD-0920D6A2D3F2}" destId="{A059B850-7F58-41AF-8E25-75AE1B77D2A3}" srcOrd="2" destOrd="0" presId="urn:microsoft.com/office/officeart/2005/8/layout/gear1"/>
    <dgm:cxn modelId="{7A8B5A85-C63F-481A-90B9-AB5F49754660}" srcId="{543BBBE3-937C-40C3-ACEC-4D366E76D2C7}" destId="{F16C76F4-7B27-4B49-8C12-0CC9A94481A3}" srcOrd="2" destOrd="0" parTransId="{431B72AC-E723-4352-9033-4635AD2E260A}" sibTransId="{F5DE2E33-A6F5-436E-A20A-A9879F8A01A1}"/>
    <dgm:cxn modelId="{23F5CC91-41CE-421E-AC10-593B1DA1B83B}" type="presOf" srcId="{F61D0B11-CFA4-4A93-B3AD-0920D6A2D3F2}" destId="{2BEF155B-3B49-4AFA-959F-FB7C4C931B5C}" srcOrd="0" destOrd="0" presId="urn:microsoft.com/office/officeart/2005/8/layout/gear1"/>
    <dgm:cxn modelId="{84F97C3A-BDC8-48E2-9589-5EC9C722240F}" type="presOf" srcId="{F16C76F4-7B27-4B49-8C12-0CC9A94481A3}" destId="{52B4872E-9AF5-416B-BB4A-8270C9CDE042}" srcOrd="0" destOrd="0" presId="urn:microsoft.com/office/officeart/2005/8/layout/gear1"/>
    <dgm:cxn modelId="{723060BF-E102-4756-918A-B852B26D6CAC}" type="presOf" srcId="{F5DE2E33-A6F5-436E-A20A-A9879F8A01A1}" destId="{3B64ABC8-3444-42CE-9F9F-00C46EF7C6DA}" srcOrd="0" destOrd="0" presId="urn:microsoft.com/office/officeart/2005/8/layout/gear1"/>
    <dgm:cxn modelId="{30873AE5-D478-4509-A5C7-6B4B21A63939}" type="presOf" srcId="{20A08229-2127-41BC-8A81-7D5FB90FDFF9}" destId="{67359531-A288-4278-8EA5-133401549D47}" srcOrd="0" destOrd="0" presId="urn:microsoft.com/office/officeart/2005/8/layout/gear1"/>
    <dgm:cxn modelId="{A1E2B217-CFC4-44A8-A1E9-40395679F0C2}" srcId="{543BBBE3-937C-40C3-ACEC-4D366E76D2C7}" destId="{508F3C3A-C6A4-4CD9-88DE-0988F11585C0}" srcOrd="0" destOrd="0" parTransId="{90AFC000-158E-435F-94D0-9A6C8D9C48DE}" sibTransId="{20A08229-2127-41BC-8A81-7D5FB90FDFF9}"/>
    <dgm:cxn modelId="{AFD9C0F4-9A0D-4FCD-986C-42EB66EA30F0}" type="presOf" srcId="{30130335-270E-46E7-BA9B-B47643EED886}" destId="{42930FC0-3C7D-48FF-BA2E-E6140DC8015B}" srcOrd="0" destOrd="0" presId="urn:microsoft.com/office/officeart/2005/8/layout/gear1"/>
    <dgm:cxn modelId="{46EF5A98-6785-451A-AB53-4FED20E74BAE}" type="presOf" srcId="{F16C76F4-7B27-4B49-8C12-0CC9A94481A3}" destId="{772AF20C-F164-4B98-AF94-0B58714E3BFB}" srcOrd="2" destOrd="0" presId="urn:microsoft.com/office/officeart/2005/8/layout/gear1"/>
    <dgm:cxn modelId="{B7F1204A-1C25-4CFB-BF80-F083C50F6BDC}" type="presOf" srcId="{508F3C3A-C6A4-4CD9-88DE-0988F11585C0}" destId="{E9527A7F-F52F-473C-91B7-842BCE646042}" srcOrd="2" destOrd="0" presId="urn:microsoft.com/office/officeart/2005/8/layout/gear1"/>
    <dgm:cxn modelId="{57259FCD-6E2E-489D-ADA6-0EAA9CEB5CC7}" type="presOf" srcId="{508F3C3A-C6A4-4CD9-88DE-0988F11585C0}" destId="{2C8AC89C-2A33-4DA2-A4E0-7E9E900059A5}" srcOrd="1" destOrd="0" presId="urn:microsoft.com/office/officeart/2005/8/layout/gear1"/>
    <dgm:cxn modelId="{5C217993-70D0-41E4-B6FA-C248EB69306C}" type="presOf" srcId="{F16C76F4-7B27-4B49-8C12-0CC9A94481A3}" destId="{278DCB2F-5D19-46B5-BA1E-01C1158CD283}" srcOrd="1" destOrd="0" presId="urn:microsoft.com/office/officeart/2005/8/layout/gear1"/>
    <dgm:cxn modelId="{1E22B519-75D0-4D53-8235-79C983AA390D}" type="presOf" srcId="{F16C76F4-7B27-4B49-8C12-0CC9A94481A3}" destId="{F8F89B84-75EB-433A-A01A-DC96CC527E41}" srcOrd="3" destOrd="0" presId="urn:microsoft.com/office/officeart/2005/8/layout/gear1"/>
    <dgm:cxn modelId="{C5851F3F-7300-4F6A-829E-42FD2AED68AE}" srcId="{543BBBE3-937C-40C3-ACEC-4D366E76D2C7}" destId="{F61D0B11-CFA4-4A93-B3AD-0920D6A2D3F2}" srcOrd="1" destOrd="0" parTransId="{8BE005F3-19AB-4FBC-9594-46C27A84778F}" sibTransId="{30130335-270E-46E7-BA9B-B47643EED886}"/>
    <dgm:cxn modelId="{65DDDC67-C3A9-4149-BC76-F82F1BDFA530}" type="presOf" srcId="{543BBBE3-937C-40C3-ACEC-4D366E76D2C7}" destId="{596118BB-A89E-4916-AF44-1F07D03735B9}" srcOrd="0" destOrd="0" presId="urn:microsoft.com/office/officeart/2005/8/layout/gear1"/>
    <dgm:cxn modelId="{AD5378D8-278B-4171-8A06-54E10EDE0017}" type="presOf" srcId="{F61D0B11-CFA4-4A93-B3AD-0920D6A2D3F2}" destId="{32F72B15-6FD8-46B3-92D0-8D5E9CD99CF8}" srcOrd="1" destOrd="0" presId="urn:microsoft.com/office/officeart/2005/8/layout/gear1"/>
    <dgm:cxn modelId="{F7BE76C5-DDBA-49C2-9DD6-CB52BFE80D03}" type="presParOf" srcId="{596118BB-A89E-4916-AF44-1F07D03735B9}" destId="{80136206-6189-4EC3-A2BA-2C3ABEBD23C8}" srcOrd="0" destOrd="0" presId="urn:microsoft.com/office/officeart/2005/8/layout/gear1"/>
    <dgm:cxn modelId="{99327ED4-46E9-4588-9FF4-F74A153AEA24}" type="presParOf" srcId="{596118BB-A89E-4916-AF44-1F07D03735B9}" destId="{2C8AC89C-2A33-4DA2-A4E0-7E9E900059A5}" srcOrd="1" destOrd="0" presId="urn:microsoft.com/office/officeart/2005/8/layout/gear1"/>
    <dgm:cxn modelId="{61155891-1CB9-46F7-A97D-702A882CCC1C}" type="presParOf" srcId="{596118BB-A89E-4916-AF44-1F07D03735B9}" destId="{E9527A7F-F52F-473C-91B7-842BCE646042}" srcOrd="2" destOrd="0" presId="urn:microsoft.com/office/officeart/2005/8/layout/gear1"/>
    <dgm:cxn modelId="{9049468D-62BC-4C30-9340-3CF094F2BBB8}" type="presParOf" srcId="{596118BB-A89E-4916-AF44-1F07D03735B9}" destId="{2BEF155B-3B49-4AFA-959F-FB7C4C931B5C}" srcOrd="3" destOrd="0" presId="urn:microsoft.com/office/officeart/2005/8/layout/gear1"/>
    <dgm:cxn modelId="{C75ECC41-907C-4282-8275-8CAC3FA42780}" type="presParOf" srcId="{596118BB-A89E-4916-AF44-1F07D03735B9}" destId="{32F72B15-6FD8-46B3-92D0-8D5E9CD99CF8}" srcOrd="4" destOrd="0" presId="urn:microsoft.com/office/officeart/2005/8/layout/gear1"/>
    <dgm:cxn modelId="{A4AD6E4C-BB2C-4D2B-9258-5FDF59964F48}" type="presParOf" srcId="{596118BB-A89E-4916-AF44-1F07D03735B9}" destId="{A059B850-7F58-41AF-8E25-75AE1B77D2A3}" srcOrd="5" destOrd="0" presId="urn:microsoft.com/office/officeart/2005/8/layout/gear1"/>
    <dgm:cxn modelId="{8AA9E64E-A82E-4B7D-B616-694D341A21D3}" type="presParOf" srcId="{596118BB-A89E-4916-AF44-1F07D03735B9}" destId="{52B4872E-9AF5-416B-BB4A-8270C9CDE042}" srcOrd="6" destOrd="0" presId="urn:microsoft.com/office/officeart/2005/8/layout/gear1"/>
    <dgm:cxn modelId="{6C450747-AA93-441E-B6C8-D3FD537F827F}" type="presParOf" srcId="{596118BB-A89E-4916-AF44-1F07D03735B9}" destId="{278DCB2F-5D19-46B5-BA1E-01C1158CD283}" srcOrd="7" destOrd="0" presId="urn:microsoft.com/office/officeart/2005/8/layout/gear1"/>
    <dgm:cxn modelId="{B87BFEDD-ADEC-47CE-AA8C-A43F3903F5DD}" type="presParOf" srcId="{596118BB-A89E-4916-AF44-1F07D03735B9}" destId="{772AF20C-F164-4B98-AF94-0B58714E3BFB}" srcOrd="8" destOrd="0" presId="urn:microsoft.com/office/officeart/2005/8/layout/gear1"/>
    <dgm:cxn modelId="{FCA28E6A-25A4-46AE-8372-4CD9A4FBB3C0}" type="presParOf" srcId="{596118BB-A89E-4916-AF44-1F07D03735B9}" destId="{F8F89B84-75EB-433A-A01A-DC96CC527E41}" srcOrd="9" destOrd="0" presId="urn:microsoft.com/office/officeart/2005/8/layout/gear1"/>
    <dgm:cxn modelId="{C0D1BFAD-8748-4094-8241-1EFD5904900A}" type="presParOf" srcId="{596118BB-A89E-4916-AF44-1F07D03735B9}" destId="{67359531-A288-4278-8EA5-133401549D47}" srcOrd="10" destOrd="0" presId="urn:microsoft.com/office/officeart/2005/8/layout/gear1"/>
    <dgm:cxn modelId="{DD28E865-A094-40A8-BA40-3F65D2EDE189}" type="presParOf" srcId="{596118BB-A89E-4916-AF44-1F07D03735B9}" destId="{42930FC0-3C7D-48FF-BA2E-E6140DC8015B}" srcOrd="11" destOrd="0" presId="urn:microsoft.com/office/officeart/2005/8/layout/gear1"/>
    <dgm:cxn modelId="{7479BDB7-75CA-45DB-BEF2-24FBC3BF308C}" type="presParOf" srcId="{596118BB-A89E-4916-AF44-1F07D03735B9}" destId="{3B64ABC8-3444-42CE-9F9F-00C46EF7C6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3BBBE3-937C-40C3-ACEC-4D366E76D2C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508F3C3A-C6A4-4CD9-88DE-0988F11585C0}">
      <dgm:prSet phldrT="[Text]" custT="1"/>
      <dgm:spPr/>
      <dgm:t>
        <a:bodyPr/>
        <a:lstStyle/>
        <a:p>
          <a:r>
            <a:rPr lang="en-US" sz="1000" dirty="0"/>
            <a:t>Inform</a:t>
          </a:r>
        </a:p>
      </dgm:t>
    </dgm:pt>
    <dgm:pt modelId="{90AFC000-158E-435F-94D0-9A6C8D9C48DE}" type="parTrans" cxnId="{A1E2B217-CFC4-44A8-A1E9-40395679F0C2}">
      <dgm:prSet/>
      <dgm:spPr/>
      <dgm:t>
        <a:bodyPr/>
        <a:lstStyle/>
        <a:p>
          <a:endParaRPr lang="en-US"/>
        </a:p>
      </dgm:t>
    </dgm:pt>
    <dgm:pt modelId="{20A08229-2127-41BC-8A81-7D5FB90FDFF9}" type="sibTrans" cxnId="{A1E2B217-CFC4-44A8-A1E9-40395679F0C2}">
      <dgm:prSet/>
      <dgm:spPr/>
      <dgm:t>
        <a:bodyPr/>
        <a:lstStyle/>
        <a:p>
          <a:endParaRPr lang="en-US"/>
        </a:p>
      </dgm:t>
    </dgm:pt>
    <dgm:pt modelId="{F61D0B11-CFA4-4A93-B3AD-0920D6A2D3F2}">
      <dgm:prSet phldrT="[Text]" custT="1"/>
      <dgm:spPr/>
      <dgm:t>
        <a:bodyPr/>
        <a:lstStyle/>
        <a:p>
          <a:r>
            <a:rPr lang="en-US" sz="700" dirty="0"/>
            <a:t>Inspire</a:t>
          </a:r>
          <a:endParaRPr lang="en-US" sz="600" dirty="0"/>
        </a:p>
      </dgm:t>
    </dgm:pt>
    <dgm:pt modelId="{8BE005F3-19AB-4FBC-9594-46C27A84778F}" type="parTrans" cxnId="{C5851F3F-7300-4F6A-829E-42FD2AED68AE}">
      <dgm:prSet/>
      <dgm:spPr/>
      <dgm:t>
        <a:bodyPr/>
        <a:lstStyle/>
        <a:p>
          <a:endParaRPr lang="en-US"/>
        </a:p>
      </dgm:t>
    </dgm:pt>
    <dgm:pt modelId="{30130335-270E-46E7-BA9B-B47643EED886}" type="sibTrans" cxnId="{C5851F3F-7300-4F6A-829E-42FD2AED68AE}">
      <dgm:prSet/>
      <dgm:spPr/>
      <dgm:t>
        <a:bodyPr/>
        <a:lstStyle/>
        <a:p>
          <a:endParaRPr lang="en-US"/>
        </a:p>
      </dgm:t>
    </dgm:pt>
    <dgm:pt modelId="{F16C76F4-7B27-4B49-8C12-0CC9A94481A3}">
      <dgm:prSet phldrT="[Text]" custT="1"/>
      <dgm:spPr/>
      <dgm:t>
        <a:bodyPr/>
        <a:lstStyle/>
        <a:p>
          <a:r>
            <a:rPr lang="en-US" sz="700" dirty="0"/>
            <a:t>Influence</a:t>
          </a:r>
          <a:r>
            <a:rPr lang="en-US" sz="600" dirty="0"/>
            <a:t> </a:t>
          </a:r>
        </a:p>
      </dgm:t>
    </dgm:pt>
    <dgm:pt modelId="{431B72AC-E723-4352-9033-4635AD2E260A}" type="parTrans" cxnId="{7A8B5A85-C63F-481A-90B9-AB5F49754660}">
      <dgm:prSet/>
      <dgm:spPr/>
      <dgm:t>
        <a:bodyPr/>
        <a:lstStyle/>
        <a:p>
          <a:endParaRPr lang="en-US"/>
        </a:p>
      </dgm:t>
    </dgm:pt>
    <dgm:pt modelId="{F5DE2E33-A6F5-436E-A20A-A9879F8A01A1}" type="sibTrans" cxnId="{7A8B5A85-C63F-481A-90B9-AB5F49754660}">
      <dgm:prSet/>
      <dgm:spPr/>
      <dgm:t>
        <a:bodyPr/>
        <a:lstStyle/>
        <a:p>
          <a:endParaRPr lang="en-US"/>
        </a:p>
      </dgm:t>
    </dgm:pt>
    <dgm:pt modelId="{596118BB-A89E-4916-AF44-1F07D03735B9}" type="pres">
      <dgm:prSet presAssocID="{543BBBE3-937C-40C3-ACEC-4D366E76D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136206-6189-4EC3-A2BA-2C3ABEBD23C8}" type="pres">
      <dgm:prSet presAssocID="{508F3C3A-C6A4-4CD9-88DE-0988F11585C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AC89C-2A33-4DA2-A4E0-7E9E900059A5}" type="pres">
      <dgm:prSet presAssocID="{508F3C3A-C6A4-4CD9-88DE-0988F11585C0}" presName="gear1srcNode" presStyleLbl="node1" presStyleIdx="0" presStyleCnt="3"/>
      <dgm:spPr/>
      <dgm:t>
        <a:bodyPr/>
        <a:lstStyle/>
        <a:p>
          <a:endParaRPr lang="en-US"/>
        </a:p>
      </dgm:t>
    </dgm:pt>
    <dgm:pt modelId="{E9527A7F-F52F-473C-91B7-842BCE646042}" type="pres">
      <dgm:prSet presAssocID="{508F3C3A-C6A4-4CD9-88DE-0988F11585C0}" presName="gear1dstNode" presStyleLbl="node1" presStyleIdx="0" presStyleCnt="3"/>
      <dgm:spPr/>
      <dgm:t>
        <a:bodyPr/>
        <a:lstStyle/>
        <a:p>
          <a:endParaRPr lang="en-US"/>
        </a:p>
      </dgm:t>
    </dgm:pt>
    <dgm:pt modelId="{2BEF155B-3B49-4AFA-959F-FB7C4C931B5C}" type="pres">
      <dgm:prSet presAssocID="{F61D0B11-CFA4-4A93-B3AD-0920D6A2D3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2B15-6FD8-46B3-92D0-8D5E9CD99CF8}" type="pres">
      <dgm:prSet presAssocID="{F61D0B11-CFA4-4A93-B3AD-0920D6A2D3F2}" presName="gear2srcNode" presStyleLbl="node1" presStyleIdx="1" presStyleCnt="3"/>
      <dgm:spPr/>
      <dgm:t>
        <a:bodyPr/>
        <a:lstStyle/>
        <a:p>
          <a:endParaRPr lang="en-US"/>
        </a:p>
      </dgm:t>
    </dgm:pt>
    <dgm:pt modelId="{A059B850-7F58-41AF-8E25-75AE1B77D2A3}" type="pres">
      <dgm:prSet presAssocID="{F61D0B11-CFA4-4A93-B3AD-0920D6A2D3F2}" presName="gear2dstNode" presStyleLbl="node1" presStyleIdx="1" presStyleCnt="3"/>
      <dgm:spPr/>
      <dgm:t>
        <a:bodyPr/>
        <a:lstStyle/>
        <a:p>
          <a:endParaRPr lang="en-US"/>
        </a:p>
      </dgm:t>
    </dgm:pt>
    <dgm:pt modelId="{52B4872E-9AF5-416B-BB4A-8270C9CDE042}" type="pres">
      <dgm:prSet presAssocID="{F16C76F4-7B27-4B49-8C12-0CC9A94481A3}" presName="gear3" presStyleLbl="node1" presStyleIdx="2" presStyleCnt="3" custScaleX="113180" custScaleY="117857"/>
      <dgm:spPr/>
      <dgm:t>
        <a:bodyPr/>
        <a:lstStyle/>
        <a:p>
          <a:endParaRPr lang="en-US"/>
        </a:p>
      </dgm:t>
    </dgm:pt>
    <dgm:pt modelId="{278DCB2F-5D19-46B5-BA1E-01C1158CD283}" type="pres">
      <dgm:prSet presAssocID="{F16C76F4-7B27-4B49-8C12-0CC9A94481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AF20C-F164-4B98-AF94-0B58714E3BFB}" type="pres">
      <dgm:prSet presAssocID="{F16C76F4-7B27-4B49-8C12-0CC9A94481A3}" presName="gear3srcNode" presStyleLbl="node1" presStyleIdx="2" presStyleCnt="3"/>
      <dgm:spPr/>
      <dgm:t>
        <a:bodyPr/>
        <a:lstStyle/>
        <a:p>
          <a:endParaRPr lang="en-US"/>
        </a:p>
      </dgm:t>
    </dgm:pt>
    <dgm:pt modelId="{F8F89B84-75EB-433A-A01A-DC96CC527E41}" type="pres">
      <dgm:prSet presAssocID="{F16C76F4-7B27-4B49-8C12-0CC9A94481A3}" presName="gear3dstNode" presStyleLbl="node1" presStyleIdx="2" presStyleCnt="3"/>
      <dgm:spPr/>
      <dgm:t>
        <a:bodyPr/>
        <a:lstStyle/>
        <a:p>
          <a:endParaRPr lang="en-US"/>
        </a:p>
      </dgm:t>
    </dgm:pt>
    <dgm:pt modelId="{67359531-A288-4278-8EA5-133401549D47}" type="pres">
      <dgm:prSet presAssocID="{20A08229-2127-41BC-8A81-7D5FB90FDFF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2930FC0-3C7D-48FF-BA2E-E6140DC8015B}" type="pres">
      <dgm:prSet presAssocID="{30130335-270E-46E7-BA9B-B47643EED88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B64ABC8-3444-42CE-9F9F-00C46EF7C6DA}" type="pres">
      <dgm:prSet presAssocID="{F5DE2E33-A6F5-436E-A20A-A9879F8A01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038145-3CA3-4A79-832F-BCAC6A7B3C96}" type="presOf" srcId="{508F3C3A-C6A4-4CD9-88DE-0988F11585C0}" destId="{80136206-6189-4EC3-A2BA-2C3ABEBD23C8}" srcOrd="0" destOrd="0" presId="urn:microsoft.com/office/officeart/2005/8/layout/gear1"/>
    <dgm:cxn modelId="{DE28A30A-B597-4B42-81C7-8237AC5A74B8}" type="presOf" srcId="{F61D0B11-CFA4-4A93-B3AD-0920D6A2D3F2}" destId="{A059B850-7F58-41AF-8E25-75AE1B77D2A3}" srcOrd="2" destOrd="0" presId="urn:microsoft.com/office/officeart/2005/8/layout/gear1"/>
    <dgm:cxn modelId="{7A8B5A85-C63F-481A-90B9-AB5F49754660}" srcId="{543BBBE3-937C-40C3-ACEC-4D366E76D2C7}" destId="{F16C76F4-7B27-4B49-8C12-0CC9A94481A3}" srcOrd="2" destOrd="0" parTransId="{431B72AC-E723-4352-9033-4635AD2E260A}" sibTransId="{F5DE2E33-A6F5-436E-A20A-A9879F8A01A1}"/>
    <dgm:cxn modelId="{23F5CC91-41CE-421E-AC10-593B1DA1B83B}" type="presOf" srcId="{F61D0B11-CFA4-4A93-B3AD-0920D6A2D3F2}" destId="{2BEF155B-3B49-4AFA-959F-FB7C4C931B5C}" srcOrd="0" destOrd="0" presId="urn:microsoft.com/office/officeart/2005/8/layout/gear1"/>
    <dgm:cxn modelId="{84F97C3A-BDC8-48E2-9589-5EC9C722240F}" type="presOf" srcId="{F16C76F4-7B27-4B49-8C12-0CC9A94481A3}" destId="{52B4872E-9AF5-416B-BB4A-8270C9CDE042}" srcOrd="0" destOrd="0" presId="urn:microsoft.com/office/officeart/2005/8/layout/gear1"/>
    <dgm:cxn modelId="{723060BF-E102-4756-918A-B852B26D6CAC}" type="presOf" srcId="{F5DE2E33-A6F5-436E-A20A-A9879F8A01A1}" destId="{3B64ABC8-3444-42CE-9F9F-00C46EF7C6DA}" srcOrd="0" destOrd="0" presId="urn:microsoft.com/office/officeart/2005/8/layout/gear1"/>
    <dgm:cxn modelId="{30873AE5-D478-4509-A5C7-6B4B21A63939}" type="presOf" srcId="{20A08229-2127-41BC-8A81-7D5FB90FDFF9}" destId="{67359531-A288-4278-8EA5-133401549D47}" srcOrd="0" destOrd="0" presId="urn:microsoft.com/office/officeart/2005/8/layout/gear1"/>
    <dgm:cxn modelId="{A1E2B217-CFC4-44A8-A1E9-40395679F0C2}" srcId="{543BBBE3-937C-40C3-ACEC-4D366E76D2C7}" destId="{508F3C3A-C6A4-4CD9-88DE-0988F11585C0}" srcOrd="0" destOrd="0" parTransId="{90AFC000-158E-435F-94D0-9A6C8D9C48DE}" sibTransId="{20A08229-2127-41BC-8A81-7D5FB90FDFF9}"/>
    <dgm:cxn modelId="{AFD9C0F4-9A0D-4FCD-986C-42EB66EA30F0}" type="presOf" srcId="{30130335-270E-46E7-BA9B-B47643EED886}" destId="{42930FC0-3C7D-48FF-BA2E-E6140DC8015B}" srcOrd="0" destOrd="0" presId="urn:microsoft.com/office/officeart/2005/8/layout/gear1"/>
    <dgm:cxn modelId="{46EF5A98-6785-451A-AB53-4FED20E74BAE}" type="presOf" srcId="{F16C76F4-7B27-4B49-8C12-0CC9A94481A3}" destId="{772AF20C-F164-4B98-AF94-0B58714E3BFB}" srcOrd="2" destOrd="0" presId="urn:microsoft.com/office/officeart/2005/8/layout/gear1"/>
    <dgm:cxn modelId="{B7F1204A-1C25-4CFB-BF80-F083C50F6BDC}" type="presOf" srcId="{508F3C3A-C6A4-4CD9-88DE-0988F11585C0}" destId="{E9527A7F-F52F-473C-91B7-842BCE646042}" srcOrd="2" destOrd="0" presId="urn:microsoft.com/office/officeart/2005/8/layout/gear1"/>
    <dgm:cxn modelId="{57259FCD-6E2E-489D-ADA6-0EAA9CEB5CC7}" type="presOf" srcId="{508F3C3A-C6A4-4CD9-88DE-0988F11585C0}" destId="{2C8AC89C-2A33-4DA2-A4E0-7E9E900059A5}" srcOrd="1" destOrd="0" presId="urn:microsoft.com/office/officeart/2005/8/layout/gear1"/>
    <dgm:cxn modelId="{5C217993-70D0-41E4-B6FA-C248EB69306C}" type="presOf" srcId="{F16C76F4-7B27-4B49-8C12-0CC9A94481A3}" destId="{278DCB2F-5D19-46B5-BA1E-01C1158CD283}" srcOrd="1" destOrd="0" presId="urn:microsoft.com/office/officeart/2005/8/layout/gear1"/>
    <dgm:cxn modelId="{1E22B519-75D0-4D53-8235-79C983AA390D}" type="presOf" srcId="{F16C76F4-7B27-4B49-8C12-0CC9A94481A3}" destId="{F8F89B84-75EB-433A-A01A-DC96CC527E41}" srcOrd="3" destOrd="0" presId="urn:microsoft.com/office/officeart/2005/8/layout/gear1"/>
    <dgm:cxn modelId="{C5851F3F-7300-4F6A-829E-42FD2AED68AE}" srcId="{543BBBE3-937C-40C3-ACEC-4D366E76D2C7}" destId="{F61D0B11-CFA4-4A93-B3AD-0920D6A2D3F2}" srcOrd="1" destOrd="0" parTransId="{8BE005F3-19AB-4FBC-9594-46C27A84778F}" sibTransId="{30130335-270E-46E7-BA9B-B47643EED886}"/>
    <dgm:cxn modelId="{65DDDC67-C3A9-4149-BC76-F82F1BDFA530}" type="presOf" srcId="{543BBBE3-937C-40C3-ACEC-4D366E76D2C7}" destId="{596118BB-A89E-4916-AF44-1F07D03735B9}" srcOrd="0" destOrd="0" presId="urn:microsoft.com/office/officeart/2005/8/layout/gear1"/>
    <dgm:cxn modelId="{AD5378D8-278B-4171-8A06-54E10EDE0017}" type="presOf" srcId="{F61D0B11-CFA4-4A93-B3AD-0920D6A2D3F2}" destId="{32F72B15-6FD8-46B3-92D0-8D5E9CD99CF8}" srcOrd="1" destOrd="0" presId="urn:microsoft.com/office/officeart/2005/8/layout/gear1"/>
    <dgm:cxn modelId="{F7BE76C5-DDBA-49C2-9DD6-CB52BFE80D03}" type="presParOf" srcId="{596118BB-A89E-4916-AF44-1F07D03735B9}" destId="{80136206-6189-4EC3-A2BA-2C3ABEBD23C8}" srcOrd="0" destOrd="0" presId="urn:microsoft.com/office/officeart/2005/8/layout/gear1"/>
    <dgm:cxn modelId="{99327ED4-46E9-4588-9FF4-F74A153AEA24}" type="presParOf" srcId="{596118BB-A89E-4916-AF44-1F07D03735B9}" destId="{2C8AC89C-2A33-4DA2-A4E0-7E9E900059A5}" srcOrd="1" destOrd="0" presId="urn:microsoft.com/office/officeart/2005/8/layout/gear1"/>
    <dgm:cxn modelId="{61155891-1CB9-46F7-A97D-702A882CCC1C}" type="presParOf" srcId="{596118BB-A89E-4916-AF44-1F07D03735B9}" destId="{E9527A7F-F52F-473C-91B7-842BCE646042}" srcOrd="2" destOrd="0" presId="urn:microsoft.com/office/officeart/2005/8/layout/gear1"/>
    <dgm:cxn modelId="{9049468D-62BC-4C30-9340-3CF094F2BBB8}" type="presParOf" srcId="{596118BB-A89E-4916-AF44-1F07D03735B9}" destId="{2BEF155B-3B49-4AFA-959F-FB7C4C931B5C}" srcOrd="3" destOrd="0" presId="urn:microsoft.com/office/officeart/2005/8/layout/gear1"/>
    <dgm:cxn modelId="{C75ECC41-907C-4282-8275-8CAC3FA42780}" type="presParOf" srcId="{596118BB-A89E-4916-AF44-1F07D03735B9}" destId="{32F72B15-6FD8-46B3-92D0-8D5E9CD99CF8}" srcOrd="4" destOrd="0" presId="urn:microsoft.com/office/officeart/2005/8/layout/gear1"/>
    <dgm:cxn modelId="{A4AD6E4C-BB2C-4D2B-9258-5FDF59964F48}" type="presParOf" srcId="{596118BB-A89E-4916-AF44-1F07D03735B9}" destId="{A059B850-7F58-41AF-8E25-75AE1B77D2A3}" srcOrd="5" destOrd="0" presId="urn:microsoft.com/office/officeart/2005/8/layout/gear1"/>
    <dgm:cxn modelId="{8AA9E64E-A82E-4B7D-B616-694D341A21D3}" type="presParOf" srcId="{596118BB-A89E-4916-AF44-1F07D03735B9}" destId="{52B4872E-9AF5-416B-BB4A-8270C9CDE042}" srcOrd="6" destOrd="0" presId="urn:microsoft.com/office/officeart/2005/8/layout/gear1"/>
    <dgm:cxn modelId="{6C450747-AA93-441E-B6C8-D3FD537F827F}" type="presParOf" srcId="{596118BB-A89E-4916-AF44-1F07D03735B9}" destId="{278DCB2F-5D19-46B5-BA1E-01C1158CD283}" srcOrd="7" destOrd="0" presId="urn:microsoft.com/office/officeart/2005/8/layout/gear1"/>
    <dgm:cxn modelId="{B87BFEDD-ADEC-47CE-AA8C-A43F3903F5DD}" type="presParOf" srcId="{596118BB-A89E-4916-AF44-1F07D03735B9}" destId="{772AF20C-F164-4B98-AF94-0B58714E3BFB}" srcOrd="8" destOrd="0" presId="urn:microsoft.com/office/officeart/2005/8/layout/gear1"/>
    <dgm:cxn modelId="{FCA28E6A-25A4-46AE-8372-4CD9A4FBB3C0}" type="presParOf" srcId="{596118BB-A89E-4916-AF44-1F07D03735B9}" destId="{F8F89B84-75EB-433A-A01A-DC96CC527E41}" srcOrd="9" destOrd="0" presId="urn:microsoft.com/office/officeart/2005/8/layout/gear1"/>
    <dgm:cxn modelId="{C0D1BFAD-8748-4094-8241-1EFD5904900A}" type="presParOf" srcId="{596118BB-A89E-4916-AF44-1F07D03735B9}" destId="{67359531-A288-4278-8EA5-133401549D47}" srcOrd="10" destOrd="0" presId="urn:microsoft.com/office/officeart/2005/8/layout/gear1"/>
    <dgm:cxn modelId="{DD28E865-A094-40A8-BA40-3F65D2EDE189}" type="presParOf" srcId="{596118BB-A89E-4916-AF44-1F07D03735B9}" destId="{42930FC0-3C7D-48FF-BA2E-E6140DC8015B}" srcOrd="11" destOrd="0" presId="urn:microsoft.com/office/officeart/2005/8/layout/gear1"/>
    <dgm:cxn modelId="{7479BDB7-75CA-45DB-BEF2-24FBC3BF308C}" type="presParOf" srcId="{596118BB-A89E-4916-AF44-1F07D03735B9}" destId="{3B64ABC8-3444-42CE-9F9F-00C46EF7C6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3BBBE3-937C-40C3-ACEC-4D366E76D2C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508F3C3A-C6A4-4CD9-88DE-0988F11585C0}">
      <dgm:prSet phldrT="[Text]" custT="1"/>
      <dgm:spPr/>
      <dgm:t>
        <a:bodyPr/>
        <a:lstStyle/>
        <a:p>
          <a:r>
            <a:rPr lang="en-US" sz="1000" dirty="0"/>
            <a:t>Inform</a:t>
          </a:r>
        </a:p>
      </dgm:t>
    </dgm:pt>
    <dgm:pt modelId="{90AFC000-158E-435F-94D0-9A6C8D9C48DE}" type="parTrans" cxnId="{A1E2B217-CFC4-44A8-A1E9-40395679F0C2}">
      <dgm:prSet/>
      <dgm:spPr/>
      <dgm:t>
        <a:bodyPr/>
        <a:lstStyle/>
        <a:p>
          <a:endParaRPr lang="en-US"/>
        </a:p>
      </dgm:t>
    </dgm:pt>
    <dgm:pt modelId="{20A08229-2127-41BC-8A81-7D5FB90FDFF9}" type="sibTrans" cxnId="{A1E2B217-CFC4-44A8-A1E9-40395679F0C2}">
      <dgm:prSet/>
      <dgm:spPr/>
      <dgm:t>
        <a:bodyPr/>
        <a:lstStyle/>
        <a:p>
          <a:endParaRPr lang="en-US"/>
        </a:p>
      </dgm:t>
    </dgm:pt>
    <dgm:pt modelId="{F61D0B11-CFA4-4A93-B3AD-0920D6A2D3F2}">
      <dgm:prSet phldrT="[Text]" custT="1"/>
      <dgm:spPr/>
      <dgm:t>
        <a:bodyPr/>
        <a:lstStyle/>
        <a:p>
          <a:r>
            <a:rPr lang="en-US" sz="700" dirty="0"/>
            <a:t>Inspire</a:t>
          </a:r>
          <a:endParaRPr lang="en-US" sz="600" dirty="0"/>
        </a:p>
      </dgm:t>
    </dgm:pt>
    <dgm:pt modelId="{8BE005F3-19AB-4FBC-9594-46C27A84778F}" type="parTrans" cxnId="{C5851F3F-7300-4F6A-829E-42FD2AED68AE}">
      <dgm:prSet/>
      <dgm:spPr/>
      <dgm:t>
        <a:bodyPr/>
        <a:lstStyle/>
        <a:p>
          <a:endParaRPr lang="en-US"/>
        </a:p>
      </dgm:t>
    </dgm:pt>
    <dgm:pt modelId="{30130335-270E-46E7-BA9B-B47643EED886}" type="sibTrans" cxnId="{C5851F3F-7300-4F6A-829E-42FD2AED68AE}">
      <dgm:prSet/>
      <dgm:spPr/>
      <dgm:t>
        <a:bodyPr/>
        <a:lstStyle/>
        <a:p>
          <a:endParaRPr lang="en-US"/>
        </a:p>
      </dgm:t>
    </dgm:pt>
    <dgm:pt modelId="{F16C76F4-7B27-4B49-8C12-0CC9A94481A3}">
      <dgm:prSet phldrT="[Text]" custT="1"/>
      <dgm:spPr/>
      <dgm:t>
        <a:bodyPr/>
        <a:lstStyle/>
        <a:p>
          <a:r>
            <a:rPr lang="en-US" sz="700" dirty="0"/>
            <a:t>Influence</a:t>
          </a:r>
          <a:r>
            <a:rPr lang="en-US" sz="600" dirty="0"/>
            <a:t> </a:t>
          </a:r>
        </a:p>
      </dgm:t>
    </dgm:pt>
    <dgm:pt modelId="{431B72AC-E723-4352-9033-4635AD2E260A}" type="parTrans" cxnId="{7A8B5A85-C63F-481A-90B9-AB5F49754660}">
      <dgm:prSet/>
      <dgm:spPr/>
      <dgm:t>
        <a:bodyPr/>
        <a:lstStyle/>
        <a:p>
          <a:endParaRPr lang="en-US"/>
        </a:p>
      </dgm:t>
    </dgm:pt>
    <dgm:pt modelId="{F5DE2E33-A6F5-436E-A20A-A9879F8A01A1}" type="sibTrans" cxnId="{7A8B5A85-C63F-481A-90B9-AB5F49754660}">
      <dgm:prSet/>
      <dgm:spPr/>
      <dgm:t>
        <a:bodyPr/>
        <a:lstStyle/>
        <a:p>
          <a:endParaRPr lang="en-US"/>
        </a:p>
      </dgm:t>
    </dgm:pt>
    <dgm:pt modelId="{596118BB-A89E-4916-AF44-1F07D03735B9}" type="pres">
      <dgm:prSet presAssocID="{543BBBE3-937C-40C3-ACEC-4D366E76D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136206-6189-4EC3-A2BA-2C3ABEBD23C8}" type="pres">
      <dgm:prSet presAssocID="{508F3C3A-C6A4-4CD9-88DE-0988F11585C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AC89C-2A33-4DA2-A4E0-7E9E900059A5}" type="pres">
      <dgm:prSet presAssocID="{508F3C3A-C6A4-4CD9-88DE-0988F11585C0}" presName="gear1srcNode" presStyleLbl="node1" presStyleIdx="0" presStyleCnt="3"/>
      <dgm:spPr/>
      <dgm:t>
        <a:bodyPr/>
        <a:lstStyle/>
        <a:p>
          <a:endParaRPr lang="en-US"/>
        </a:p>
      </dgm:t>
    </dgm:pt>
    <dgm:pt modelId="{E9527A7F-F52F-473C-91B7-842BCE646042}" type="pres">
      <dgm:prSet presAssocID="{508F3C3A-C6A4-4CD9-88DE-0988F11585C0}" presName="gear1dstNode" presStyleLbl="node1" presStyleIdx="0" presStyleCnt="3"/>
      <dgm:spPr/>
      <dgm:t>
        <a:bodyPr/>
        <a:lstStyle/>
        <a:p>
          <a:endParaRPr lang="en-US"/>
        </a:p>
      </dgm:t>
    </dgm:pt>
    <dgm:pt modelId="{2BEF155B-3B49-4AFA-959F-FB7C4C931B5C}" type="pres">
      <dgm:prSet presAssocID="{F61D0B11-CFA4-4A93-B3AD-0920D6A2D3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2B15-6FD8-46B3-92D0-8D5E9CD99CF8}" type="pres">
      <dgm:prSet presAssocID="{F61D0B11-CFA4-4A93-B3AD-0920D6A2D3F2}" presName="gear2srcNode" presStyleLbl="node1" presStyleIdx="1" presStyleCnt="3"/>
      <dgm:spPr/>
      <dgm:t>
        <a:bodyPr/>
        <a:lstStyle/>
        <a:p>
          <a:endParaRPr lang="en-US"/>
        </a:p>
      </dgm:t>
    </dgm:pt>
    <dgm:pt modelId="{A059B850-7F58-41AF-8E25-75AE1B77D2A3}" type="pres">
      <dgm:prSet presAssocID="{F61D0B11-CFA4-4A93-B3AD-0920D6A2D3F2}" presName="gear2dstNode" presStyleLbl="node1" presStyleIdx="1" presStyleCnt="3"/>
      <dgm:spPr/>
      <dgm:t>
        <a:bodyPr/>
        <a:lstStyle/>
        <a:p>
          <a:endParaRPr lang="en-US"/>
        </a:p>
      </dgm:t>
    </dgm:pt>
    <dgm:pt modelId="{52B4872E-9AF5-416B-BB4A-8270C9CDE042}" type="pres">
      <dgm:prSet presAssocID="{F16C76F4-7B27-4B49-8C12-0CC9A94481A3}" presName="gear3" presStyleLbl="node1" presStyleIdx="2" presStyleCnt="3" custScaleX="113180" custScaleY="117857"/>
      <dgm:spPr/>
      <dgm:t>
        <a:bodyPr/>
        <a:lstStyle/>
        <a:p>
          <a:endParaRPr lang="en-US"/>
        </a:p>
      </dgm:t>
    </dgm:pt>
    <dgm:pt modelId="{278DCB2F-5D19-46B5-BA1E-01C1158CD283}" type="pres">
      <dgm:prSet presAssocID="{F16C76F4-7B27-4B49-8C12-0CC9A94481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AF20C-F164-4B98-AF94-0B58714E3BFB}" type="pres">
      <dgm:prSet presAssocID="{F16C76F4-7B27-4B49-8C12-0CC9A94481A3}" presName="gear3srcNode" presStyleLbl="node1" presStyleIdx="2" presStyleCnt="3"/>
      <dgm:spPr/>
      <dgm:t>
        <a:bodyPr/>
        <a:lstStyle/>
        <a:p>
          <a:endParaRPr lang="en-US"/>
        </a:p>
      </dgm:t>
    </dgm:pt>
    <dgm:pt modelId="{F8F89B84-75EB-433A-A01A-DC96CC527E41}" type="pres">
      <dgm:prSet presAssocID="{F16C76F4-7B27-4B49-8C12-0CC9A94481A3}" presName="gear3dstNode" presStyleLbl="node1" presStyleIdx="2" presStyleCnt="3"/>
      <dgm:spPr/>
      <dgm:t>
        <a:bodyPr/>
        <a:lstStyle/>
        <a:p>
          <a:endParaRPr lang="en-US"/>
        </a:p>
      </dgm:t>
    </dgm:pt>
    <dgm:pt modelId="{67359531-A288-4278-8EA5-133401549D47}" type="pres">
      <dgm:prSet presAssocID="{20A08229-2127-41BC-8A81-7D5FB90FDFF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2930FC0-3C7D-48FF-BA2E-E6140DC8015B}" type="pres">
      <dgm:prSet presAssocID="{30130335-270E-46E7-BA9B-B47643EED88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B64ABC8-3444-42CE-9F9F-00C46EF7C6DA}" type="pres">
      <dgm:prSet presAssocID="{F5DE2E33-A6F5-436E-A20A-A9879F8A01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038145-3CA3-4A79-832F-BCAC6A7B3C96}" type="presOf" srcId="{508F3C3A-C6A4-4CD9-88DE-0988F11585C0}" destId="{80136206-6189-4EC3-A2BA-2C3ABEBD23C8}" srcOrd="0" destOrd="0" presId="urn:microsoft.com/office/officeart/2005/8/layout/gear1"/>
    <dgm:cxn modelId="{DE28A30A-B597-4B42-81C7-8237AC5A74B8}" type="presOf" srcId="{F61D0B11-CFA4-4A93-B3AD-0920D6A2D3F2}" destId="{A059B850-7F58-41AF-8E25-75AE1B77D2A3}" srcOrd="2" destOrd="0" presId="urn:microsoft.com/office/officeart/2005/8/layout/gear1"/>
    <dgm:cxn modelId="{7A8B5A85-C63F-481A-90B9-AB5F49754660}" srcId="{543BBBE3-937C-40C3-ACEC-4D366E76D2C7}" destId="{F16C76F4-7B27-4B49-8C12-0CC9A94481A3}" srcOrd="2" destOrd="0" parTransId="{431B72AC-E723-4352-9033-4635AD2E260A}" sibTransId="{F5DE2E33-A6F5-436E-A20A-A9879F8A01A1}"/>
    <dgm:cxn modelId="{23F5CC91-41CE-421E-AC10-593B1DA1B83B}" type="presOf" srcId="{F61D0B11-CFA4-4A93-B3AD-0920D6A2D3F2}" destId="{2BEF155B-3B49-4AFA-959F-FB7C4C931B5C}" srcOrd="0" destOrd="0" presId="urn:microsoft.com/office/officeart/2005/8/layout/gear1"/>
    <dgm:cxn modelId="{84F97C3A-BDC8-48E2-9589-5EC9C722240F}" type="presOf" srcId="{F16C76F4-7B27-4B49-8C12-0CC9A94481A3}" destId="{52B4872E-9AF5-416B-BB4A-8270C9CDE042}" srcOrd="0" destOrd="0" presId="urn:microsoft.com/office/officeart/2005/8/layout/gear1"/>
    <dgm:cxn modelId="{723060BF-E102-4756-918A-B852B26D6CAC}" type="presOf" srcId="{F5DE2E33-A6F5-436E-A20A-A9879F8A01A1}" destId="{3B64ABC8-3444-42CE-9F9F-00C46EF7C6DA}" srcOrd="0" destOrd="0" presId="urn:microsoft.com/office/officeart/2005/8/layout/gear1"/>
    <dgm:cxn modelId="{30873AE5-D478-4509-A5C7-6B4B21A63939}" type="presOf" srcId="{20A08229-2127-41BC-8A81-7D5FB90FDFF9}" destId="{67359531-A288-4278-8EA5-133401549D47}" srcOrd="0" destOrd="0" presId="urn:microsoft.com/office/officeart/2005/8/layout/gear1"/>
    <dgm:cxn modelId="{A1E2B217-CFC4-44A8-A1E9-40395679F0C2}" srcId="{543BBBE3-937C-40C3-ACEC-4D366E76D2C7}" destId="{508F3C3A-C6A4-4CD9-88DE-0988F11585C0}" srcOrd="0" destOrd="0" parTransId="{90AFC000-158E-435F-94D0-9A6C8D9C48DE}" sibTransId="{20A08229-2127-41BC-8A81-7D5FB90FDFF9}"/>
    <dgm:cxn modelId="{AFD9C0F4-9A0D-4FCD-986C-42EB66EA30F0}" type="presOf" srcId="{30130335-270E-46E7-BA9B-B47643EED886}" destId="{42930FC0-3C7D-48FF-BA2E-E6140DC8015B}" srcOrd="0" destOrd="0" presId="urn:microsoft.com/office/officeart/2005/8/layout/gear1"/>
    <dgm:cxn modelId="{46EF5A98-6785-451A-AB53-4FED20E74BAE}" type="presOf" srcId="{F16C76F4-7B27-4B49-8C12-0CC9A94481A3}" destId="{772AF20C-F164-4B98-AF94-0B58714E3BFB}" srcOrd="2" destOrd="0" presId="urn:microsoft.com/office/officeart/2005/8/layout/gear1"/>
    <dgm:cxn modelId="{B7F1204A-1C25-4CFB-BF80-F083C50F6BDC}" type="presOf" srcId="{508F3C3A-C6A4-4CD9-88DE-0988F11585C0}" destId="{E9527A7F-F52F-473C-91B7-842BCE646042}" srcOrd="2" destOrd="0" presId="urn:microsoft.com/office/officeart/2005/8/layout/gear1"/>
    <dgm:cxn modelId="{57259FCD-6E2E-489D-ADA6-0EAA9CEB5CC7}" type="presOf" srcId="{508F3C3A-C6A4-4CD9-88DE-0988F11585C0}" destId="{2C8AC89C-2A33-4DA2-A4E0-7E9E900059A5}" srcOrd="1" destOrd="0" presId="urn:microsoft.com/office/officeart/2005/8/layout/gear1"/>
    <dgm:cxn modelId="{5C217993-70D0-41E4-B6FA-C248EB69306C}" type="presOf" srcId="{F16C76F4-7B27-4B49-8C12-0CC9A94481A3}" destId="{278DCB2F-5D19-46B5-BA1E-01C1158CD283}" srcOrd="1" destOrd="0" presId="urn:microsoft.com/office/officeart/2005/8/layout/gear1"/>
    <dgm:cxn modelId="{1E22B519-75D0-4D53-8235-79C983AA390D}" type="presOf" srcId="{F16C76F4-7B27-4B49-8C12-0CC9A94481A3}" destId="{F8F89B84-75EB-433A-A01A-DC96CC527E41}" srcOrd="3" destOrd="0" presId="urn:microsoft.com/office/officeart/2005/8/layout/gear1"/>
    <dgm:cxn modelId="{C5851F3F-7300-4F6A-829E-42FD2AED68AE}" srcId="{543BBBE3-937C-40C3-ACEC-4D366E76D2C7}" destId="{F61D0B11-CFA4-4A93-B3AD-0920D6A2D3F2}" srcOrd="1" destOrd="0" parTransId="{8BE005F3-19AB-4FBC-9594-46C27A84778F}" sibTransId="{30130335-270E-46E7-BA9B-B47643EED886}"/>
    <dgm:cxn modelId="{65DDDC67-C3A9-4149-BC76-F82F1BDFA530}" type="presOf" srcId="{543BBBE3-937C-40C3-ACEC-4D366E76D2C7}" destId="{596118BB-A89E-4916-AF44-1F07D03735B9}" srcOrd="0" destOrd="0" presId="urn:microsoft.com/office/officeart/2005/8/layout/gear1"/>
    <dgm:cxn modelId="{AD5378D8-278B-4171-8A06-54E10EDE0017}" type="presOf" srcId="{F61D0B11-CFA4-4A93-B3AD-0920D6A2D3F2}" destId="{32F72B15-6FD8-46B3-92D0-8D5E9CD99CF8}" srcOrd="1" destOrd="0" presId="urn:microsoft.com/office/officeart/2005/8/layout/gear1"/>
    <dgm:cxn modelId="{F7BE76C5-DDBA-49C2-9DD6-CB52BFE80D03}" type="presParOf" srcId="{596118BB-A89E-4916-AF44-1F07D03735B9}" destId="{80136206-6189-4EC3-A2BA-2C3ABEBD23C8}" srcOrd="0" destOrd="0" presId="urn:microsoft.com/office/officeart/2005/8/layout/gear1"/>
    <dgm:cxn modelId="{99327ED4-46E9-4588-9FF4-F74A153AEA24}" type="presParOf" srcId="{596118BB-A89E-4916-AF44-1F07D03735B9}" destId="{2C8AC89C-2A33-4DA2-A4E0-7E9E900059A5}" srcOrd="1" destOrd="0" presId="urn:microsoft.com/office/officeart/2005/8/layout/gear1"/>
    <dgm:cxn modelId="{61155891-1CB9-46F7-A97D-702A882CCC1C}" type="presParOf" srcId="{596118BB-A89E-4916-AF44-1F07D03735B9}" destId="{E9527A7F-F52F-473C-91B7-842BCE646042}" srcOrd="2" destOrd="0" presId="urn:microsoft.com/office/officeart/2005/8/layout/gear1"/>
    <dgm:cxn modelId="{9049468D-62BC-4C30-9340-3CF094F2BBB8}" type="presParOf" srcId="{596118BB-A89E-4916-AF44-1F07D03735B9}" destId="{2BEF155B-3B49-4AFA-959F-FB7C4C931B5C}" srcOrd="3" destOrd="0" presId="urn:microsoft.com/office/officeart/2005/8/layout/gear1"/>
    <dgm:cxn modelId="{C75ECC41-907C-4282-8275-8CAC3FA42780}" type="presParOf" srcId="{596118BB-A89E-4916-AF44-1F07D03735B9}" destId="{32F72B15-6FD8-46B3-92D0-8D5E9CD99CF8}" srcOrd="4" destOrd="0" presId="urn:microsoft.com/office/officeart/2005/8/layout/gear1"/>
    <dgm:cxn modelId="{A4AD6E4C-BB2C-4D2B-9258-5FDF59964F48}" type="presParOf" srcId="{596118BB-A89E-4916-AF44-1F07D03735B9}" destId="{A059B850-7F58-41AF-8E25-75AE1B77D2A3}" srcOrd="5" destOrd="0" presId="urn:microsoft.com/office/officeart/2005/8/layout/gear1"/>
    <dgm:cxn modelId="{8AA9E64E-A82E-4B7D-B616-694D341A21D3}" type="presParOf" srcId="{596118BB-A89E-4916-AF44-1F07D03735B9}" destId="{52B4872E-9AF5-416B-BB4A-8270C9CDE042}" srcOrd="6" destOrd="0" presId="urn:microsoft.com/office/officeart/2005/8/layout/gear1"/>
    <dgm:cxn modelId="{6C450747-AA93-441E-B6C8-D3FD537F827F}" type="presParOf" srcId="{596118BB-A89E-4916-AF44-1F07D03735B9}" destId="{278DCB2F-5D19-46B5-BA1E-01C1158CD283}" srcOrd="7" destOrd="0" presId="urn:microsoft.com/office/officeart/2005/8/layout/gear1"/>
    <dgm:cxn modelId="{B87BFEDD-ADEC-47CE-AA8C-A43F3903F5DD}" type="presParOf" srcId="{596118BB-A89E-4916-AF44-1F07D03735B9}" destId="{772AF20C-F164-4B98-AF94-0B58714E3BFB}" srcOrd="8" destOrd="0" presId="urn:microsoft.com/office/officeart/2005/8/layout/gear1"/>
    <dgm:cxn modelId="{FCA28E6A-25A4-46AE-8372-4CD9A4FBB3C0}" type="presParOf" srcId="{596118BB-A89E-4916-AF44-1F07D03735B9}" destId="{F8F89B84-75EB-433A-A01A-DC96CC527E41}" srcOrd="9" destOrd="0" presId="urn:microsoft.com/office/officeart/2005/8/layout/gear1"/>
    <dgm:cxn modelId="{C0D1BFAD-8748-4094-8241-1EFD5904900A}" type="presParOf" srcId="{596118BB-A89E-4916-AF44-1F07D03735B9}" destId="{67359531-A288-4278-8EA5-133401549D47}" srcOrd="10" destOrd="0" presId="urn:microsoft.com/office/officeart/2005/8/layout/gear1"/>
    <dgm:cxn modelId="{DD28E865-A094-40A8-BA40-3F65D2EDE189}" type="presParOf" srcId="{596118BB-A89E-4916-AF44-1F07D03735B9}" destId="{42930FC0-3C7D-48FF-BA2E-E6140DC8015B}" srcOrd="11" destOrd="0" presId="urn:microsoft.com/office/officeart/2005/8/layout/gear1"/>
    <dgm:cxn modelId="{7479BDB7-75CA-45DB-BEF2-24FBC3BF308C}" type="presParOf" srcId="{596118BB-A89E-4916-AF44-1F07D03735B9}" destId="{3B64ABC8-3444-42CE-9F9F-00C46EF7C6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3BBBE3-937C-40C3-ACEC-4D366E76D2C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508F3C3A-C6A4-4CD9-88DE-0988F11585C0}">
      <dgm:prSet phldrT="[Text]" custT="1"/>
      <dgm:spPr/>
      <dgm:t>
        <a:bodyPr/>
        <a:lstStyle/>
        <a:p>
          <a:r>
            <a:rPr lang="en-US" sz="1000" dirty="0"/>
            <a:t>Inform</a:t>
          </a:r>
        </a:p>
      </dgm:t>
    </dgm:pt>
    <dgm:pt modelId="{90AFC000-158E-435F-94D0-9A6C8D9C48DE}" type="parTrans" cxnId="{A1E2B217-CFC4-44A8-A1E9-40395679F0C2}">
      <dgm:prSet/>
      <dgm:spPr/>
      <dgm:t>
        <a:bodyPr/>
        <a:lstStyle/>
        <a:p>
          <a:endParaRPr lang="en-US"/>
        </a:p>
      </dgm:t>
    </dgm:pt>
    <dgm:pt modelId="{20A08229-2127-41BC-8A81-7D5FB90FDFF9}" type="sibTrans" cxnId="{A1E2B217-CFC4-44A8-A1E9-40395679F0C2}">
      <dgm:prSet/>
      <dgm:spPr/>
      <dgm:t>
        <a:bodyPr/>
        <a:lstStyle/>
        <a:p>
          <a:endParaRPr lang="en-US"/>
        </a:p>
      </dgm:t>
    </dgm:pt>
    <dgm:pt modelId="{F61D0B11-CFA4-4A93-B3AD-0920D6A2D3F2}">
      <dgm:prSet phldrT="[Text]" custT="1"/>
      <dgm:spPr/>
      <dgm:t>
        <a:bodyPr/>
        <a:lstStyle/>
        <a:p>
          <a:r>
            <a:rPr lang="en-US" sz="700" dirty="0"/>
            <a:t>Inspire</a:t>
          </a:r>
          <a:endParaRPr lang="en-US" sz="600" dirty="0"/>
        </a:p>
      </dgm:t>
    </dgm:pt>
    <dgm:pt modelId="{8BE005F3-19AB-4FBC-9594-46C27A84778F}" type="parTrans" cxnId="{C5851F3F-7300-4F6A-829E-42FD2AED68AE}">
      <dgm:prSet/>
      <dgm:spPr/>
      <dgm:t>
        <a:bodyPr/>
        <a:lstStyle/>
        <a:p>
          <a:endParaRPr lang="en-US"/>
        </a:p>
      </dgm:t>
    </dgm:pt>
    <dgm:pt modelId="{30130335-270E-46E7-BA9B-B47643EED886}" type="sibTrans" cxnId="{C5851F3F-7300-4F6A-829E-42FD2AED68AE}">
      <dgm:prSet/>
      <dgm:spPr/>
      <dgm:t>
        <a:bodyPr/>
        <a:lstStyle/>
        <a:p>
          <a:endParaRPr lang="en-US"/>
        </a:p>
      </dgm:t>
    </dgm:pt>
    <dgm:pt modelId="{F16C76F4-7B27-4B49-8C12-0CC9A94481A3}">
      <dgm:prSet phldrT="[Text]" custT="1"/>
      <dgm:spPr/>
      <dgm:t>
        <a:bodyPr/>
        <a:lstStyle/>
        <a:p>
          <a:r>
            <a:rPr lang="en-US" sz="700" dirty="0"/>
            <a:t>Influence</a:t>
          </a:r>
          <a:r>
            <a:rPr lang="en-US" sz="600" dirty="0"/>
            <a:t> </a:t>
          </a:r>
        </a:p>
      </dgm:t>
    </dgm:pt>
    <dgm:pt modelId="{431B72AC-E723-4352-9033-4635AD2E260A}" type="parTrans" cxnId="{7A8B5A85-C63F-481A-90B9-AB5F49754660}">
      <dgm:prSet/>
      <dgm:spPr/>
      <dgm:t>
        <a:bodyPr/>
        <a:lstStyle/>
        <a:p>
          <a:endParaRPr lang="en-US"/>
        </a:p>
      </dgm:t>
    </dgm:pt>
    <dgm:pt modelId="{F5DE2E33-A6F5-436E-A20A-A9879F8A01A1}" type="sibTrans" cxnId="{7A8B5A85-C63F-481A-90B9-AB5F49754660}">
      <dgm:prSet/>
      <dgm:spPr/>
      <dgm:t>
        <a:bodyPr/>
        <a:lstStyle/>
        <a:p>
          <a:endParaRPr lang="en-US"/>
        </a:p>
      </dgm:t>
    </dgm:pt>
    <dgm:pt modelId="{596118BB-A89E-4916-AF44-1F07D03735B9}" type="pres">
      <dgm:prSet presAssocID="{543BBBE3-937C-40C3-ACEC-4D366E76D2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0136206-6189-4EC3-A2BA-2C3ABEBD23C8}" type="pres">
      <dgm:prSet presAssocID="{508F3C3A-C6A4-4CD9-88DE-0988F11585C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AC89C-2A33-4DA2-A4E0-7E9E900059A5}" type="pres">
      <dgm:prSet presAssocID="{508F3C3A-C6A4-4CD9-88DE-0988F11585C0}" presName="gear1srcNode" presStyleLbl="node1" presStyleIdx="0" presStyleCnt="3"/>
      <dgm:spPr/>
      <dgm:t>
        <a:bodyPr/>
        <a:lstStyle/>
        <a:p>
          <a:endParaRPr lang="en-US"/>
        </a:p>
      </dgm:t>
    </dgm:pt>
    <dgm:pt modelId="{E9527A7F-F52F-473C-91B7-842BCE646042}" type="pres">
      <dgm:prSet presAssocID="{508F3C3A-C6A4-4CD9-88DE-0988F11585C0}" presName="gear1dstNode" presStyleLbl="node1" presStyleIdx="0" presStyleCnt="3"/>
      <dgm:spPr/>
      <dgm:t>
        <a:bodyPr/>
        <a:lstStyle/>
        <a:p>
          <a:endParaRPr lang="en-US"/>
        </a:p>
      </dgm:t>
    </dgm:pt>
    <dgm:pt modelId="{2BEF155B-3B49-4AFA-959F-FB7C4C931B5C}" type="pres">
      <dgm:prSet presAssocID="{F61D0B11-CFA4-4A93-B3AD-0920D6A2D3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72B15-6FD8-46B3-92D0-8D5E9CD99CF8}" type="pres">
      <dgm:prSet presAssocID="{F61D0B11-CFA4-4A93-B3AD-0920D6A2D3F2}" presName="gear2srcNode" presStyleLbl="node1" presStyleIdx="1" presStyleCnt="3"/>
      <dgm:spPr/>
      <dgm:t>
        <a:bodyPr/>
        <a:lstStyle/>
        <a:p>
          <a:endParaRPr lang="en-US"/>
        </a:p>
      </dgm:t>
    </dgm:pt>
    <dgm:pt modelId="{A059B850-7F58-41AF-8E25-75AE1B77D2A3}" type="pres">
      <dgm:prSet presAssocID="{F61D0B11-CFA4-4A93-B3AD-0920D6A2D3F2}" presName="gear2dstNode" presStyleLbl="node1" presStyleIdx="1" presStyleCnt="3"/>
      <dgm:spPr/>
      <dgm:t>
        <a:bodyPr/>
        <a:lstStyle/>
        <a:p>
          <a:endParaRPr lang="en-US"/>
        </a:p>
      </dgm:t>
    </dgm:pt>
    <dgm:pt modelId="{52B4872E-9AF5-416B-BB4A-8270C9CDE042}" type="pres">
      <dgm:prSet presAssocID="{F16C76F4-7B27-4B49-8C12-0CC9A94481A3}" presName="gear3" presStyleLbl="node1" presStyleIdx="2" presStyleCnt="3" custScaleX="113180" custScaleY="117857"/>
      <dgm:spPr/>
      <dgm:t>
        <a:bodyPr/>
        <a:lstStyle/>
        <a:p>
          <a:endParaRPr lang="en-US"/>
        </a:p>
      </dgm:t>
    </dgm:pt>
    <dgm:pt modelId="{278DCB2F-5D19-46B5-BA1E-01C1158CD283}" type="pres">
      <dgm:prSet presAssocID="{F16C76F4-7B27-4B49-8C12-0CC9A94481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AF20C-F164-4B98-AF94-0B58714E3BFB}" type="pres">
      <dgm:prSet presAssocID="{F16C76F4-7B27-4B49-8C12-0CC9A94481A3}" presName="gear3srcNode" presStyleLbl="node1" presStyleIdx="2" presStyleCnt="3"/>
      <dgm:spPr/>
      <dgm:t>
        <a:bodyPr/>
        <a:lstStyle/>
        <a:p>
          <a:endParaRPr lang="en-US"/>
        </a:p>
      </dgm:t>
    </dgm:pt>
    <dgm:pt modelId="{F8F89B84-75EB-433A-A01A-DC96CC527E41}" type="pres">
      <dgm:prSet presAssocID="{F16C76F4-7B27-4B49-8C12-0CC9A94481A3}" presName="gear3dstNode" presStyleLbl="node1" presStyleIdx="2" presStyleCnt="3"/>
      <dgm:spPr/>
      <dgm:t>
        <a:bodyPr/>
        <a:lstStyle/>
        <a:p>
          <a:endParaRPr lang="en-US"/>
        </a:p>
      </dgm:t>
    </dgm:pt>
    <dgm:pt modelId="{67359531-A288-4278-8EA5-133401549D47}" type="pres">
      <dgm:prSet presAssocID="{20A08229-2127-41BC-8A81-7D5FB90FDFF9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2930FC0-3C7D-48FF-BA2E-E6140DC8015B}" type="pres">
      <dgm:prSet presAssocID="{30130335-270E-46E7-BA9B-B47643EED88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B64ABC8-3444-42CE-9F9F-00C46EF7C6DA}" type="pres">
      <dgm:prSet presAssocID="{F5DE2E33-A6F5-436E-A20A-A9879F8A01A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0038145-3CA3-4A79-832F-BCAC6A7B3C96}" type="presOf" srcId="{508F3C3A-C6A4-4CD9-88DE-0988F11585C0}" destId="{80136206-6189-4EC3-A2BA-2C3ABEBD23C8}" srcOrd="0" destOrd="0" presId="urn:microsoft.com/office/officeart/2005/8/layout/gear1"/>
    <dgm:cxn modelId="{DE28A30A-B597-4B42-81C7-8237AC5A74B8}" type="presOf" srcId="{F61D0B11-CFA4-4A93-B3AD-0920D6A2D3F2}" destId="{A059B850-7F58-41AF-8E25-75AE1B77D2A3}" srcOrd="2" destOrd="0" presId="urn:microsoft.com/office/officeart/2005/8/layout/gear1"/>
    <dgm:cxn modelId="{7A8B5A85-C63F-481A-90B9-AB5F49754660}" srcId="{543BBBE3-937C-40C3-ACEC-4D366E76D2C7}" destId="{F16C76F4-7B27-4B49-8C12-0CC9A94481A3}" srcOrd="2" destOrd="0" parTransId="{431B72AC-E723-4352-9033-4635AD2E260A}" sibTransId="{F5DE2E33-A6F5-436E-A20A-A9879F8A01A1}"/>
    <dgm:cxn modelId="{23F5CC91-41CE-421E-AC10-593B1DA1B83B}" type="presOf" srcId="{F61D0B11-CFA4-4A93-B3AD-0920D6A2D3F2}" destId="{2BEF155B-3B49-4AFA-959F-FB7C4C931B5C}" srcOrd="0" destOrd="0" presId="urn:microsoft.com/office/officeart/2005/8/layout/gear1"/>
    <dgm:cxn modelId="{84F97C3A-BDC8-48E2-9589-5EC9C722240F}" type="presOf" srcId="{F16C76F4-7B27-4B49-8C12-0CC9A94481A3}" destId="{52B4872E-9AF5-416B-BB4A-8270C9CDE042}" srcOrd="0" destOrd="0" presId="urn:microsoft.com/office/officeart/2005/8/layout/gear1"/>
    <dgm:cxn modelId="{723060BF-E102-4756-918A-B852B26D6CAC}" type="presOf" srcId="{F5DE2E33-A6F5-436E-A20A-A9879F8A01A1}" destId="{3B64ABC8-3444-42CE-9F9F-00C46EF7C6DA}" srcOrd="0" destOrd="0" presId="urn:microsoft.com/office/officeart/2005/8/layout/gear1"/>
    <dgm:cxn modelId="{30873AE5-D478-4509-A5C7-6B4B21A63939}" type="presOf" srcId="{20A08229-2127-41BC-8A81-7D5FB90FDFF9}" destId="{67359531-A288-4278-8EA5-133401549D47}" srcOrd="0" destOrd="0" presId="urn:microsoft.com/office/officeart/2005/8/layout/gear1"/>
    <dgm:cxn modelId="{A1E2B217-CFC4-44A8-A1E9-40395679F0C2}" srcId="{543BBBE3-937C-40C3-ACEC-4D366E76D2C7}" destId="{508F3C3A-C6A4-4CD9-88DE-0988F11585C0}" srcOrd="0" destOrd="0" parTransId="{90AFC000-158E-435F-94D0-9A6C8D9C48DE}" sibTransId="{20A08229-2127-41BC-8A81-7D5FB90FDFF9}"/>
    <dgm:cxn modelId="{AFD9C0F4-9A0D-4FCD-986C-42EB66EA30F0}" type="presOf" srcId="{30130335-270E-46E7-BA9B-B47643EED886}" destId="{42930FC0-3C7D-48FF-BA2E-E6140DC8015B}" srcOrd="0" destOrd="0" presId="urn:microsoft.com/office/officeart/2005/8/layout/gear1"/>
    <dgm:cxn modelId="{46EF5A98-6785-451A-AB53-4FED20E74BAE}" type="presOf" srcId="{F16C76F4-7B27-4B49-8C12-0CC9A94481A3}" destId="{772AF20C-F164-4B98-AF94-0B58714E3BFB}" srcOrd="2" destOrd="0" presId="urn:microsoft.com/office/officeart/2005/8/layout/gear1"/>
    <dgm:cxn modelId="{B7F1204A-1C25-4CFB-BF80-F083C50F6BDC}" type="presOf" srcId="{508F3C3A-C6A4-4CD9-88DE-0988F11585C0}" destId="{E9527A7F-F52F-473C-91B7-842BCE646042}" srcOrd="2" destOrd="0" presId="urn:microsoft.com/office/officeart/2005/8/layout/gear1"/>
    <dgm:cxn modelId="{57259FCD-6E2E-489D-ADA6-0EAA9CEB5CC7}" type="presOf" srcId="{508F3C3A-C6A4-4CD9-88DE-0988F11585C0}" destId="{2C8AC89C-2A33-4DA2-A4E0-7E9E900059A5}" srcOrd="1" destOrd="0" presId="urn:microsoft.com/office/officeart/2005/8/layout/gear1"/>
    <dgm:cxn modelId="{5C217993-70D0-41E4-B6FA-C248EB69306C}" type="presOf" srcId="{F16C76F4-7B27-4B49-8C12-0CC9A94481A3}" destId="{278DCB2F-5D19-46B5-BA1E-01C1158CD283}" srcOrd="1" destOrd="0" presId="urn:microsoft.com/office/officeart/2005/8/layout/gear1"/>
    <dgm:cxn modelId="{1E22B519-75D0-4D53-8235-79C983AA390D}" type="presOf" srcId="{F16C76F4-7B27-4B49-8C12-0CC9A94481A3}" destId="{F8F89B84-75EB-433A-A01A-DC96CC527E41}" srcOrd="3" destOrd="0" presId="urn:microsoft.com/office/officeart/2005/8/layout/gear1"/>
    <dgm:cxn modelId="{C5851F3F-7300-4F6A-829E-42FD2AED68AE}" srcId="{543BBBE3-937C-40C3-ACEC-4D366E76D2C7}" destId="{F61D0B11-CFA4-4A93-B3AD-0920D6A2D3F2}" srcOrd="1" destOrd="0" parTransId="{8BE005F3-19AB-4FBC-9594-46C27A84778F}" sibTransId="{30130335-270E-46E7-BA9B-B47643EED886}"/>
    <dgm:cxn modelId="{65DDDC67-C3A9-4149-BC76-F82F1BDFA530}" type="presOf" srcId="{543BBBE3-937C-40C3-ACEC-4D366E76D2C7}" destId="{596118BB-A89E-4916-AF44-1F07D03735B9}" srcOrd="0" destOrd="0" presId="urn:microsoft.com/office/officeart/2005/8/layout/gear1"/>
    <dgm:cxn modelId="{AD5378D8-278B-4171-8A06-54E10EDE0017}" type="presOf" srcId="{F61D0B11-CFA4-4A93-B3AD-0920D6A2D3F2}" destId="{32F72B15-6FD8-46B3-92D0-8D5E9CD99CF8}" srcOrd="1" destOrd="0" presId="urn:microsoft.com/office/officeart/2005/8/layout/gear1"/>
    <dgm:cxn modelId="{F7BE76C5-DDBA-49C2-9DD6-CB52BFE80D03}" type="presParOf" srcId="{596118BB-A89E-4916-AF44-1F07D03735B9}" destId="{80136206-6189-4EC3-A2BA-2C3ABEBD23C8}" srcOrd="0" destOrd="0" presId="urn:microsoft.com/office/officeart/2005/8/layout/gear1"/>
    <dgm:cxn modelId="{99327ED4-46E9-4588-9FF4-F74A153AEA24}" type="presParOf" srcId="{596118BB-A89E-4916-AF44-1F07D03735B9}" destId="{2C8AC89C-2A33-4DA2-A4E0-7E9E900059A5}" srcOrd="1" destOrd="0" presId="urn:microsoft.com/office/officeart/2005/8/layout/gear1"/>
    <dgm:cxn modelId="{61155891-1CB9-46F7-A97D-702A882CCC1C}" type="presParOf" srcId="{596118BB-A89E-4916-AF44-1F07D03735B9}" destId="{E9527A7F-F52F-473C-91B7-842BCE646042}" srcOrd="2" destOrd="0" presId="urn:microsoft.com/office/officeart/2005/8/layout/gear1"/>
    <dgm:cxn modelId="{9049468D-62BC-4C30-9340-3CF094F2BBB8}" type="presParOf" srcId="{596118BB-A89E-4916-AF44-1F07D03735B9}" destId="{2BEF155B-3B49-4AFA-959F-FB7C4C931B5C}" srcOrd="3" destOrd="0" presId="urn:microsoft.com/office/officeart/2005/8/layout/gear1"/>
    <dgm:cxn modelId="{C75ECC41-907C-4282-8275-8CAC3FA42780}" type="presParOf" srcId="{596118BB-A89E-4916-AF44-1F07D03735B9}" destId="{32F72B15-6FD8-46B3-92D0-8D5E9CD99CF8}" srcOrd="4" destOrd="0" presId="urn:microsoft.com/office/officeart/2005/8/layout/gear1"/>
    <dgm:cxn modelId="{A4AD6E4C-BB2C-4D2B-9258-5FDF59964F48}" type="presParOf" srcId="{596118BB-A89E-4916-AF44-1F07D03735B9}" destId="{A059B850-7F58-41AF-8E25-75AE1B77D2A3}" srcOrd="5" destOrd="0" presId="urn:microsoft.com/office/officeart/2005/8/layout/gear1"/>
    <dgm:cxn modelId="{8AA9E64E-A82E-4B7D-B616-694D341A21D3}" type="presParOf" srcId="{596118BB-A89E-4916-AF44-1F07D03735B9}" destId="{52B4872E-9AF5-416B-BB4A-8270C9CDE042}" srcOrd="6" destOrd="0" presId="urn:microsoft.com/office/officeart/2005/8/layout/gear1"/>
    <dgm:cxn modelId="{6C450747-AA93-441E-B6C8-D3FD537F827F}" type="presParOf" srcId="{596118BB-A89E-4916-AF44-1F07D03735B9}" destId="{278DCB2F-5D19-46B5-BA1E-01C1158CD283}" srcOrd="7" destOrd="0" presId="urn:microsoft.com/office/officeart/2005/8/layout/gear1"/>
    <dgm:cxn modelId="{B87BFEDD-ADEC-47CE-AA8C-A43F3903F5DD}" type="presParOf" srcId="{596118BB-A89E-4916-AF44-1F07D03735B9}" destId="{772AF20C-F164-4B98-AF94-0B58714E3BFB}" srcOrd="8" destOrd="0" presId="urn:microsoft.com/office/officeart/2005/8/layout/gear1"/>
    <dgm:cxn modelId="{FCA28E6A-25A4-46AE-8372-4CD9A4FBB3C0}" type="presParOf" srcId="{596118BB-A89E-4916-AF44-1F07D03735B9}" destId="{F8F89B84-75EB-433A-A01A-DC96CC527E41}" srcOrd="9" destOrd="0" presId="urn:microsoft.com/office/officeart/2005/8/layout/gear1"/>
    <dgm:cxn modelId="{C0D1BFAD-8748-4094-8241-1EFD5904900A}" type="presParOf" srcId="{596118BB-A89E-4916-AF44-1F07D03735B9}" destId="{67359531-A288-4278-8EA5-133401549D47}" srcOrd="10" destOrd="0" presId="urn:microsoft.com/office/officeart/2005/8/layout/gear1"/>
    <dgm:cxn modelId="{DD28E865-A094-40A8-BA40-3F65D2EDE189}" type="presParOf" srcId="{596118BB-A89E-4916-AF44-1F07D03735B9}" destId="{42930FC0-3C7D-48FF-BA2E-E6140DC8015B}" srcOrd="11" destOrd="0" presId="urn:microsoft.com/office/officeart/2005/8/layout/gear1"/>
    <dgm:cxn modelId="{7479BDB7-75CA-45DB-BEF2-24FBC3BF308C}" type="presParOf" srcId="{596118BB-A89E-4916-AF44-1F07D03735B9}" destId="{3B64ABC8-3444-42CE-9F9F-00C46EF7C6D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36206-6189-4EC3-A2BA-2C3ABEBD23C8}">
      <dsp:nvSpPr>
        <dsp:cNvPr id="0" name=""/>
        <dsp:cNvSpPr/>
      </dsp:nvSpPr>
      <dsp:spPr>
        <a:xfrm>
          <a:off x="1152525" y="808263"/>
          <a:ext cx="942975" cy="94297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Inform</a:t>
          </a:r>
        </a:p>
      </dsp:txBody>
      <dsp:txXfrm>
        <a:off x="1342105" y="1029150"/>
        <a:ext cx="563815" cy="484709"/>
      </dsp:txXfrm>
    </dsp:sp>
    <dsp:sp modelId="{2BEF155B-3B49-4AFA-959F-FB7C4C931B5C}">
      <dsp:nvSpPr>
        <dsp:cNvPr id="0" name=""/>
        <dsp:cNvSpPr/>
      </dsp:nvSpPr>
      <dsp:spPr>
        <a:xfrm>
          <a:off x="603885" y="585378"/>
          <a:ext cx="685800" cy="6858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Inspire</a:t>
          </a:r>
          <a:endParaRPr lang="en-US" sz="600" kern="1200" dirty="0"/>
        </a:p>
      </dsp:txBody>
      <dsp:txXfrm>
        <a:off x="776537" y="759074"/>
        <a:ext cx="340496" cy="338408"/>
      </dsp:txXfrm>
    </dsp:sp>
    <dsp:sp modelId="{52B4872E-9AF5-416B-BB4A-8270C9CDE042}">
      <dsp:nvSpPr>
        <dsp:cNvPr id="0" name=""/>
        <dsp:cNvSpPr/>
      </dsp:nvSpPr>
      <dsp:spPr>
        <a:xfrm rot="20700000">
          <a:off x="949473" y="46500"/>
          <a:ext cx="749003" cy="80343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Influence</a:t>
          </a:r>
          <a:r>
            <a:rPr lang="en-US" sz="600" kern="1200" dirty="0"/>
            <a:t> </a:t>
          </a:r>
        </a:p>
      </dsp:txBody>
      <dsp:txXfrm rot="-20700000">
        <a:off x="1110523" y="225946"/>
        <a:ext cx="426903" cy="444544"/>
      </dsp:txXfrm>
    </dsp:sp>
    <dsp:sp modelId="{67359531-A288-4278-8EA5-133401549D47}">
      <dsp:nvSpPr>
        <dsp:cNvPr id="0" name=""/>
        <dsp:cNvSpPr/>
      </dsp:nvSpPr>
      <dsp:spPr>
        <a:xfrm>
          <a:off x="1055725" y="679189"/>
          <a:ext cx="1207008" cy="1207008"/>
        </a:xfrm>
        <a:prstGeom prst="circularArrow">
          <a:avLst>
            <a:gd name="adj1" fmla="val 4687"/>
            <a:gd name="adj2" fmla="val 299029"/>
            <a:gd name="adj3" fmla="val 2395770"/>
            <a:gd name="adj4" fmla="val 1615061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0FC0-3C7D-48FF-BA2E-E6140DC8015B}">
      <dsp:nvSpPr>
        <dsp:cNvPr id="0" name=""/>
        <dsp:cNvSpPr/>
      </dsp:nvSpPr>
      <dsp:spPr>
        <a:xfrm>
          <a:off x="482431" y="444279"/>
          <a:ext cx="876966" cy="876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4ABC8-3444-42CE-9F9F-00C46EF7C6DA}">
      <dsp:nvSpPr>
        <dsp:cNvPr id="0" name=""/>
        <dsp:cNvSpPr/>
      </dsp:nvSpPr>
      <dsp:spPr>
        <a:xfrm>
          <a:off x="832575" y="-24291"/>
          <a:ext cx="945546" cy="9455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36206-6189-4EC3-A2BA-2C3ABEBD23C8}">
      <dsp:nvSpPr>
        <dsp:cNvPr id="0" name=""/>
        <dsp:cNvSpPr/>
      </dsp:nvSpPr>
      <dsp:spPr>
        <a:xfrm>
          <a:off x="1152525" y="808263"/>
          <a:ext cx="942975" cy="94297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Inform</a:t>
          </a:r>
        </a:p>
      </dsp:txBody>
      <dsp:txXfrm>
        <a:off x="1342105" y="1029150"/>
        <a:ext cx="563815" cy="484709"/>
      </dsp:txXfrm>
    </dsp:sp>
    <dsp:sp modelId="{2BEF155B-3B49-4AFA-959F-FB7C4C931B5C}">
      <dsp:nvSpPr>
        <dsp:cNvPr id="0" name=""/>
        <dsp:cNvSpPr/>
      </dsp:nvSpPr>
      <dsp:spPr>
        <a:xfrm>
          <a:off x="603885" y="585378"/>
          <a:ext cx="685800" cy="6858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Inspire</a:t>
          </a:r>
          <a:endParaRPr lang="en-US" sz="600" kern="1200" dirty="0"/>
        </a:p>
      </dsp:txBody>
      <dsp:txXfrm>
        <a:off x="776537" y="759074"/>
        <a:ext cx="340496" cy="338408"/>
      </dsp:txXfrm>
    </dsp:sp>
    <dsp:sp modelId="{52B4872E-9AF5-416B-BB4A-8270C9CDE042}">
      <dsp:nvSpPr>
        <dsp:cNvPr id="0" name=""/>
        <dsp:cNvSpPr/>
      </dsp:nvSpPr>
      <dsp:spPr>
        <a:xfrm rot="20700000">
          <a:off x="949473" y="46500"/>
          <a:ext cx="749003" cy="80343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Influence</a:t>
          </a:r>
          <a:r>
            <a:rPr lang="en-US" sz="600" kern="1200" dirty="0"/>
            <a:t> </a:t>
          </a:r>
        </a:p>
      </dsp:txBody>
      <dsp:txXfrm rot="-20700000">
        <a:off x="1110523" y="225946"/>
        <a:ext cx="426903" cy="444544"/>
      </dsp:txXfrm>
    </dsp:sp>
    <dsp:sp modelId="{67359531-A288-4278-8EA5-133401549D47}">
      <dsp:nvSpPr>
        <dsp:cNvPr id="0" name=""/>
        <dsp:cNvSpPr/>
      </dsp:nvSpPr>
      <dsp:spPr>
        <a:xfrm>
          <a:off x="1055725" y="679189"/>
          <a:ext cx="1207008" cy="1207008"/>
        </a:xfrm>
        <a:prstGeom prst="circularArrow">
          <a:avLst>
            <a:gd name="adj1" fmla="val 4687"/>
            <a:gd name="adj2" fmla="val 299029"/>
            <a:gd name="adj3" fmla="val 2395770"/>
            <a:gd name="adj4" fmla="val 1615061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0FC0-3C7D-48FF-BA2E-E6140DC8015B}">
      <dsp:nvSpPr>
        <dsp:cNvPr id="0" name=""/>
        <dsp:cNvSpPr/>
      </dsp:nvSpPr>
      <dsp:spPr>
        <a:xfrm>
          <a:off x="482431" y="444279"/>
          <a:ext cx="876966" cy="876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4ABC8-3444-42CE-9F9F-00C46EF7C6DA}">
      <dsp:nvSpPr>
        <dsp:cNvPr id="0" name=""/>
        <dsp:cNvSpPr/>
      </dsp:nvSpPr>
      <dsp:spPr>
        <a:xfrm>
          <a:off x="832575" y="-24291"/>
          <a:ext cx="945546" cy="9455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36206-6189-4EC3-A2BA-2C3ABEBD23C8}">
      <dsp:nvSpPr>
        <dsp:cNvPr id="0" name=""/>
        <dsp:cNvSpPr/>
      </dsp:nvSpPr>
      <dsp:spPr>
        <a:xfrm>
          <a:off x="1152525" y="808263"/>
          <a:ext cx="942975" cy="94297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Inform</a:t>
          </a:r>
        </a:p>
      </dsp:txBody>
      <dsp:txXfrm>
        <a:off x="1342105" y="1029150"/>
        <a:ext cx="563815" cy="484709"/>
      </dsp:txXfrm>
    </dsp:sp>
    <dsp:sp modelId="{2BEF155B-3B49-4AFA-959F-FB7C4C931B5C}">
      <dsp:nvSpPr>
        <dsp:cNvPr id="0" name=""/>
        <dsp:cNvSpPr/>
      </dsp:nvSpPr>
      <dsp:spPr>
        <a:xfrm>
          <a:off x="603885" y="585378"/>
          <a:ext cx="685800" cy="6858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Inspire</a:t>
          </a:r>
          <a:endParaRPr lang="en-US" sz="600" kern="1200" dirty="0"/>
        </a:p>
      </dsp:txBody>
      <dsp:txXfrm>
        <a:off x="776537" y="759074"/>
        <a:ext cx="340496" cy="338408"/>
      </dsp:txXfrm>
    </dsp:sp>
    <dsp:sp modelId="{52B4872E-9AF5-416B-BB4A-8270C9CDE042}">
      <dsp:nvSpPr>
        <dsp:cNvPr id="0" name=""/>
        <dsp:cNvSpPr/>
      </dsp:nvSpPr>
      <dsp:spPr>
        <a:xfrm rot="20700000">
          <a:off x="949473" y="46500"/>
          <a:ext cx="749003" cy="80343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Influence</a:t>
          </a:r>
          <a:r>
            <a:rPr lang="en-US" sz="600" kern="1200" dirty="0"/>
            <a:t> </a:t>
          </a:r>
        </a:p>
      </dsp:txBody>
      <dsp:txXfrm rot="-20700000">
        <a:off x="1110523" y="225946"/>
        <a:ext cx="426903" cy="444544"/>
      </dsp:txXfrm>
    </dsp:sp>
    <dsp:sp modelId="{67359531-A288-4278-8EA5-133401549D47}">
      <dsp:nvSpPr>
        <dsp:cNvPr id="0" name=""/>
        <dsp:cNvSpPr/>
      </dsp:nvSpPr>
      <dsp:spPr>
        <a:xfrm>
          <a:off x="1055725" y="679189"/>
          <a:ext cx="1207008" cy="1207008"/>
        </a:xfrm>
        <a:prstGeom prst="circularArrow">
          <a:avLst>
            <a:gd name="adj1" fmla="val 4687"/>
            <a:gd name="adj2" fmla="val 299029"/>
            <a:gd name="adj3" fmla="val 2395770"/>
            <a:gd name="adj4" fmla="val 1615061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0FC0-3C7D-48FF-BA2E-E6140DC8015B}">
      <dsp:nvSpPr>
        <dsp:cNvPr id="0" name=""/>
        <dsp:cNvSpPr/>
      </dsp:nvSpPr>
      <dsp:spPr>
        <a:xfrm>
          <a:off x="482431" y="444279"/>
          <a:ext cx="876966" cy="876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4ABC8-3444-42CE-9F9F-00C46EF7C6DA}">
      <dsp:nvSpPr>
        <dsp:cNvPr id="0" name=""/>
        <dsp:cNvSpPr/>
      </dsp:nvSpPr>
      <dsp:spPr>
        <a:xfrm>
          <a:off x="832575" y="-24291"/>
          <a:ext cx="945546" cy="9455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36206-6189-4EC3-A2BA-2C3ABEBD23C8}">
      <dsp:nvSpPr>
        <dsp:cNvPr id="0" name=""/>
        <dsp:cNvSpPr/>
      </dsp:nvSpPr>
      <dsp:spPr>
        <a:xfrm>
          <a:off x="1152525" y="808263"/>
          <a:ext cx="942975" cy="94297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Inform</a:t>
          </a:r>
        </a:p>
      </dsp:txBody>
      <dsp:txXfrm>
        <a:off x="1342105" y="1029150"/>
        <a:ext cx="563815" cy="484709"/>
      </dsp:txXfrm>
    </dsp:sp>
    <dsp:sp modelId="{2BEF155B-3B49-4AFA-959F-FB7C4C931B5C}">
      <dsp:nvSpPr>
        <dsp:cNvPr id="0" name=""/>
        <dsp:cNvSpPr/>
      </dsp:nvSpPr>
      <dsp:spPr>
        <a:xfrm>
          <a:off x="603885" y="585378"/>
          <a:ext cx="685800" cy="6858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Inspire</a:t>
          </a:r>
          <a:endParaRPr lang="en-US" sz="600" kern="1200" dirty="0"/>
        </a:p>
      </dsp:txBody>
      <dsp:txXfrm>
        <a:off x="776537" y="759074"/>
        <a:ext cx="340496" cy="338408"/>
      </dsp:txXfrm>
    </dsp:sp>
    <dsp:sp modelId="{52B4872E-9AF5-416B-BB4A-8270C9CDE042}">
      <dsp:nvSpPr>
        <dsp:cNvPr id="0" name=""/>
        <dsp:cNvSpPr/>
      </dsp:nvSpPr>
      <dsp:spPr>
        <a:xfrm rot="20700000">
          <a:off x="949473" y="46500"/>
          <a:ext cx="749003" cy="80343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Influence</a:t>
          </a:r>
          <a:r>
            <a:rPr lang="en-US" sz="600" kern="1200" dirty="0"/>
            <a:t> </a:t>
          </a:r>
        </a:p>
      </dsp:txBody>
      <dsp:txXfrm rot="-20700000">
        <a:off x="1110523" y="225946"/>
        <a:ext cx="426903" cy="444544"/>
      </dsp:txXfrm>
    </dsp:sp>
    <dsp:sp modelId="{67359531-A288-4278-8EA5-133401549D47}">
      <dsp:nvSpPr>
        <dsp:cNvPr id="0" name=""/>
        <dsp:cNvSpPr/>
      </dsp:nvSpPr>
      <dsp:spPr>
        <a:xfrm>
          <a:off x="1055725" y="679189"/>
          <a:ext cx="1207008" cy="1207008"/>
        </a:xfrm>
        <a:prstGeom prst="circularArrow">
          <a:avLst>
            <a:gd name="adj1" fmla="val 4687"/>
            <a:gd name="adj2" fmla="val 299029"/>
            <a:gd name="adj3" fmla="val 2395770"/>
            <a:gd name="adj4" fmla="val 1615061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0FC0-3C7D-48FF-BA2E-E6140DC8015B}">
      <dsp:nvSpPr>
        <dsp:cNvPr id="0" name=""/>
        <dsp:cNvSpPr/>
      </dsp:nvSpPr>
      <dsp:spPr>
        <a:xfrm>
          <a:off x="482431" y="444279"/>
          <a:ext cx="876966" cy="876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4ABC8-3444-42CE-9F9F-00C46EF7C6DA}">
      <dsp:nvSpPr>
        <dsp:cNvPr id="0" name=""/>
        <dsp:cNvSpPr/>
      </dsp:nvSpPr>
      <dsp:spPr>
        <a:xfrm>
          <a:off x="832575" y="-24291"/>
          <a:ext cx="945546" cy="9455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36206-6189-4EC3-A2BA-2C3ABEBD23C8}">
      <dsp:nvSpPr>
        <dsp:cNvPr id="0" name=""/>
        <dsp:cNvSpPr/>
      </dsp:nvSpPr>
      <dsp:spPr>
        <a:xfrm>
          <a:off x="1152525" y="808263"/>
          <a:ext cx="942975" cy="94297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Inform</a:t>
          </a:r>
        </a:p>
      </dsp:txBody>
      <dsp:txXfrm>
        <a:off x="1342105" y="1029150"/>
        <a:ext cx="563815" cy="484709"/>
      </dsp:txXfrm>
    </dsp:sp>
    <dsp:sp modelId="{2BEF155B-3B49-4AFA-959F-FB7C4C931B5C}">
      <dsp:nvSpPr>
        <dsp:cNvPr id="0" name=""/>
        <dsp:cNvSpPr/>
      </dsp:nvSpPr>
      <dsp:spPr>
        <a:xfrm>
          <a:off x="603885" y="585378"/>
          <a:ext cx="685800" cy="6858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Inspire</a:t>
          </a:r>
          <a:endParaRPr lang="en-US" sz="600" kern="1200" dirty="0"/>
        </a:p>
      </dsp:txBody>
      <dsp:txXfrm>
        <a:off x="776537" y="759074"/>
        <a:ext cx="340496" cy="338408"/>
      </dsp:txXfrm>
    </dsp:sp>
    <dsp:sp modelId="{52B4872E-9AF5-416B-BB4A-8270C9CDE042}">
      <dsp:nvSpPr>
        <dsp:cNvPr id="0" name=""/>
        <dsp:cNvSpPr/>
      </dsp:nvSpPr>
      <dsp:spPr>
        <a:xfrm rot="20700000">
          <a:off x="949473" y="46500"/>
          <a:ext cx="749003" cy="80343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Influence</a:t>
          </a:r>
          <a:r>
            <a:rPr lang="en-US" sz="600" kern="1200" dirty="0"/>
            <a:t> </a:t>
          </a:r>
        </a:p>
      </dsp:txBody>
      <dsp:txXfrm rot="-20700000">
        <a:off x="1110523" y="225946"/>
        <a:ext cx="426903" cy="444544"/>
      </dsp:txXfrm>
    </dsp:sp>
    <dsp:sp modelId="{67359531-A288-4278-8EA5-133401549D47}">
      <dsp:nvSpPr>
        <dsp:cNvPr id="0" name=""/>
        <dsp:cNvSpPr/>
      </dsp:nvSpPr>
      <dsp:spPr>
        <a:xfrm>
          <a:off x="1055725" y="679189"/>
          <a:ext cx="1207008" cy="1207008"/>
        </a:xfrm>
        <a:prstGeom prst="circularArrow">
          <a:avLst>
            <a:gd name="adj1" fmla="val 4687"/>
            <a:gd name="adj2" fmla="val 299029"/>
            <a:gd name="adj3" fmla="val 2395770"/>
            <a:gd name="adj4" fmla="val 1615061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0FC0-3C7D-48FF-BA2E-E6140DC8015B}">
      <dsp:nvSpPr>
        <dsp:cNvPr id="0" name=""/>
        <dsp:cNvSpPr/>
      </dsp:nvSpPr>
      <dsp:spPr>
        <a:xfrm>
          <a:off x="482431" y="444279"/>
          <a:ext cx="876966" cy="876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4ABC8-3444-42CE-9F9F-00C46EF7C6DA}">
      <dsp:nvSpPr>
        <dsp:cNvPr id="0" name=""/>
        <dsp:cNvSpPr/>
      </dsp:nvSpPr>
      <dsp:spPr>
        <a:xfrm>
          <a:off x="832575" y="-24291"/>
          <a:ext cx="945546" cy="9455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36206-6189-4EC3-A2BA-2C3ABEBD23C8}">
      <dsp:nvSpPr>
        <dsp:cNvPr id="0" name=""/>
        <dsp:cNvSpPr/>
      </dsp:nvSpPr>
      <dsp:spPr>
        <a:xfrm>
          <a:off x="1152525" y="808263"/>
          <a:ext cx="942975" cy="94297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Inform</a:t>
          </a:r>
        </a:p>
      </dsp:txBody>
      <dsp:txXfrm>
        <a:off x="1342105" y="1029150"/>
        <a:ext cx="563815" cy="484709"/>
      </dsp:txXfrm>
    </dsp:sp>
    <dsp:sp modelId="{2BEF155B-3B49-4AFA-959F-FB7C4C931B5C}">
      <dsp:nvSpPr>
        <dsp:cNvPr id="0" name=""/>
        <dsp:cNvSpPr/>
      </dsp:nvSpPr>
      <dsp:spPr>
        <a:xfrm>
          <a:off x="603885" y="585378"/>
          <a:ext cx="685800" cy="6858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Inspire</a:t>
          </a:r>
          <a:endParaRPr lang="en-US" sz="600" kern="1200" dirty="0"/>
        </a:p>
      </dsp:txBody>
      <dsp:txXfrm>
        <a:off x="776537" y="759074"/>
        <a:ext cx="340496" cy="338408"/>
      </dsp:txXfrm>
    </dsp:sp>
    <dsp:sp modelId="{52B4872E-9AF5-416B-BB4A-8270C9CDE042}">
      <dsp:nvSpPr>
        <dsp:cNvPr id="0" name=""/>
        <dsp:cNvSpPr/>
      </dsp:nvSpPr>
      <dsp:spPr>
        <a:xfrm rot="20700000">
          <a:off x="949473" y="46500"/>
          <a:ext cx="749003" cy="80343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Influence</a:t>
          </a:r>
          <a:r>
            <a:rPr lang="en-US" sz="600" kern="1200" dirty="0"/>
            <a:t> </a:t>
          </a:r>
        </a:p>
      </dsp:txBody>
      <dsp:txXfrm rot="-20700000">
        <a:off x="1110523" y="225946"/>
        <a:ext cx="426903" cy="444544"/>
      </dsp:txXfrm>
    </dsp:sp>
    <dsp:sp modelId="{67359531-A288-4278-8EA5-133401549D47}">
      <dsp:nvSpPr>
        <dsp:cNvPr id="0" name=""/>
        <dsp:cNvSpPr/>
      </dsp:nvSpPr>
      <dsp:spPr>
        <a:xfrm>
          <a:off x="1055725" y="679189"/>
          <a:ext cx="1207008" cy="1207008"/>
        </a:xfrm>
        <a:prstGeom prst="circularArrow">
          <a:avLst>
            <a:gd name="adj1" fmla="val 4687"/>
            <a:gd name="adj2" fmla="val 299029"/>
            <a:gd name="adj3" fmla="val 2395770"/>
            <a:gd name="adj4" fmla="val 1615061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0FC0-3C7D-48FF-BA2E-E6140DC8015B}">
      <dsp:nvSpPr>
        <dsp:cNvPr id="0" name=""/>
        <dsp:cNvSpPr/>
      </dsp:nvSpPr>
      <dsp:spPr>
        <a:xfrm>
          <a:off x="482431" y="444279"/>
          <a:ext cx="876966" cy="876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4ABC8-3444-42CE-9F9F-00C46EF7C6DA}">
      <dsp:nvSpPr>
        <dsp:cNvPr id="0" name=""/>
        <dsp:cNvSpPr/>
      </dsp:nvSpPr>
      <dsp:spPr>
        <a:xfrm>
          <a:off x="832575" y="-24291"/>
          <a:ext cx="945546" cy="9455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36206-6189-4EC3-A2BA-2C3ABEBD23C8}">
      <dsp:nvSpPr>
        <dsp:cNvPr id="0" name=""/>
        <dsp:cNvSpPr/>
      </dsp:nvSpPr>
      <dsp:spPr>
        <a:xfrm>
          <a:off x="1152525" y="808263"/>
          <a:ext cx="942975" cy="94297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Inform</a:t>
          </a:r>
        </a:p>
      </dsp:txBody>
      <dsp:txXfrm>
        <a:off x="1342105" y="1029150"/>
        <a:ext cx="563815" cy="484709"/>
      </dsp:txXfrm>
    </dsp:sp>
    <dsp:sp modelId="{2BEF155B-3B49-4AFA-959F-FB7C4C931B5C}">
      <dsp:nvSpPr>
        <dsp:cNvPr id="0" name=""/>
        <dsp:cNvSpPr/>
      </dsp:nvSpPr>
      <dsp:spPr>
        <a:xfrm>
          <a:off x="603885" y="585378"/>
          <a:ext cx="685800" cy="6858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Inspire</a:t>
          </a:r>
          <a:endParaRPr lang="en-US" sz="600" kern="1200" dirty="0"/>
        </a:p>
      </dsp:txBody>
      <dsp:txXfrm>
        <a:off x="776537" y="759074"/>
        <a:ext cx="340496" cy="338408"/>
      </dsp:txXfrm>
    </dsp:sp>
    <dsp:sp modelId="{52B4872E-9AF5-416B-BB4A-8270C9CDE042}">
      <dsp:nvSpPr>
        <dsp:cNvPr id="0" name=""/>
        <dsp:cNvSpPr/>
      </dsp:nvSpPr>
      <dsp:spPr>
        <a:xfrm rot="20700000">
          <a:off x="949473" y="46500"/>
          <a:ext cx="749003" cy="80343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Influence</a:t>
          </a:r>
          <a:r>
            <a:rPr lang="en-US" sz="600" kern="1200" dirty="0"/>
            <a:t> </a:t>
          </a:r>
        </a:p>
      </dsp:txBody>
      <dsp:txXfrm rot="-20700000">
        <a:off x="1110523" y="225946"/>
        <a:ext cx="426903" cy="444544"/>
      </dsp:txXfrm>
    </dsp:sp>
    <dsp:sp modelId="{67359531-A288-4278-8EA5-133401549D47}">
      <dsp:nvSpPr>
        <dsp:cNvPr id="0" name=""/>
        <dsp:cNvSpPr/>
      </dsp:nvSpPr>
      <dsp:spPr>
        <a:xfrm>
          <a:off x="1055725" y="679189"/>
          <a:ext cx="1207008" cy="1207008"/>
        </a:xfrm>
        <a:prstGeom prst="circularArrow">
          <a:avLst>
            <a:gd name="adj1" fmla="val 4687"/>
            <a:gd name="adj2" fmla="val 299029"/>
            <a:gd name="adj3" fmla="val 2395770"/>
            <a:gd name="adj4" fmla="val 1615061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0FC0-3C7D-48FF-BA2E-E6140DC8015B}">
      <dsp:nvSpPr>
        <dsp:cNvPr id="0" name=""/>
        <dsp:cNvSpPr/>
      </dsp:nvSpPr>
      <dsp:spPr>
        <a:xfrm>
          <a:off x="482431" y="444279"/>
          <a:ext cx="876966" cy="876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4ABC8-3444-42CE-9F9F-00C46EF7C6DA}">
      <dsp:nvSpPr>
        <dsp:cNvPr id="0" name=""/>
        <dsp:cNvSpPr/>
      </dsp:nvSpPr>
      <dsp:spPr>
        <a:xfrm>
          <a:off x="832575" y="-24291"/>
          <a:ext cx="945546" cy="9455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36206-6189-4EC3-A2BA-2C3ABEBD23C8}">
      <dsp:nvSpPr>
        <dsp:cNvPr id="0" name=""/>
        <dsp:cNvSpPr/>
      </dsp:nvSpPr>
      <dsp:spPr>
        <a:xfrm>
          <a:off x="1152525" y="808263"/>
          <a:ext cx="942975" cy="94297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Inform</a:t>
          </a:r>
        </a:p>
      </dsp:txBody>
      <dsp:txXfrm>
        <a:off x="1342105" y="1029150"/>
        <a:ext cx="563815" cy="484709"/>
      </dsp:txXfrm>
    </dsp:sp>
    <dsp:sp modelId="{2BEF155B-3B49-4AFA-959F-FB7C4C931B5C}">
      <dsp:nvSpPr>
        <dsp:cNvPr id="0" name=""/>
        <dsp:cNvSpPr/>
      </dsp:nvSpPr>
      <dsp:spPr>
        <a:xfrm>
          <a:off x="603885" y="585378"/>
          <a:ext cx="685800" cy="6858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Inspire</a:t>
          </a:r>
          <a:endParaRPr lang="en-US" sz="600" kern="1200" dirty="0"/>
        </a:p>
      </dsp:txBody>
      <dsp:txXfrm>
        <a:off x="776537" y="759074"/>
        <a:ext cx="340496" cy="338408"/>
      </dsp:txXfrm>
    </dsp:sp>
    <dsp:sp modelId="{52B4872E-9AF5-416B-BB4A-8270C9CDE042}">
      <dsp:nvSpPr>
        <dsp:cNvPr id="0" name=""/>
        <dsp:cNvSpPr/>
      </dsp:nvSpPr>
      <dsp:spPr>
        <a:xfrm rot="20700000">
          <a:off x="949473" y="46500"/>
          <a:ext cx="749003" cy="80343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Influence</a:t>
          </a:r>
          <a:r>
            <a:rPr lang="en-US" sz="600" kern="1200" dirty="0"/>
            <a:t> </a:t>
          </a:r>
        </a:p>
      </dsp:txBody>
      <dsp:txXfrm rot="-20700000">
        <a:off x="1110523" y="225946"/>
        <a:ext cx="426903" cy="444544"/>
      </dsp:txXfrm>
    </dsp:sp>
    <dsp:sp modelId="{67359531-A288-4278-8EA5-133401549D47}">
      <dsp:nvSpPr>
        <dsp:cNvPr id="0" name=""/>
        <dsp:cNvSpPr/>
      </dsp:nvSpPr>
      <dsp:spPr>
        <a:xfrm>
          <a:off x="1055725" y="679189"/>
          <a:ext cx="1207008" cy="1207008"/>
        </a:xfrm>
        <a:prstGeom prst="circularArrow">
          <a:avLst>
            <a:gd name="adj1" fmla="val 4687"/>
            <a:gd name="adj2" fmla="val 299029"/>
            <a:gd name="adj3" fmla="val 2395770"/>
            <a:gd name="adj4" fmla="val 1615061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0FC0-3C7D-48FF-BA2E-E6140DC8015B}">
      <dsp:nvSpPr>
        <dsp:cNvPr id="0" name=""/>
        <dsp:cNvSpPr/>
      </dsp:nvSpPr>
      <dsp:spPr>
        <a:xfrm>
          <a:off x="482431" y="444279"/>
          <a:ext cx="876966" cy="876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4ABC8-3444-42CE-9F9F-00C46EF7C6DA}">
      <dsp:nvSpPr>
        <dsp:cNvPr id="0" name=""/>
        <dsp:cNvSpPr/>
      </dsp:nvSpPr>
      <dsp:spPr>
        <a:xfrm>
          <a:off x="832575" y="-24291"/>
          <a:ext cx="945546" cy="9455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36206-6189-4EC3-A2BA-2C3ABEBD23C8}">
      <dsp:nvSpPr>
        <dsp:cNvPr id="0" name=""/>
        <dsp:cNvSpPr/>
      </dsp:nvSpPr>
      <dsp:spPr>
        <a:xfrm>
          <a:off x="1152525" y="808263"/>
          <a:ext cx="942975" cy="94297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Inform</a:t>
          </a:r>
        </a:p>
      </dsp:txBody>
      <dsp:txXfrm>
        <a:off x="1342105" y="1029150"/>
        <a:ext cx="563815" cy="484709"/>
      </dsp:txXfrm>
    </dsp:sp>
    <dsp:sp modelId="{2BEF155B-3B49-4AFA-959F-FB7C4C931B5C}">
      <dsp:nvSpPr>
        <dsp:cNvPr id="0" name=""/>
        <dsp:cNvSpPr/>
      </dsp:nvSpPr>
      <dsp:spPr>
        <a:xfrm>
          <a:off x="603885" y="585378"/>
          <a:ext cx="685800" cy="6858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Inspire</a:t>
          </a:r>
          <a:endParaRPr lang="en-US" sz="600" kern="1200" dirty="0"/>
        </a:p>
      </dsp:txBody>
      <dsp:txXfrm>
        <a:off x="776537" y="759074"/>
        <a:ext cx="340496" cy="338408"/>
      </dsp:txXfrm>
    </dsp:sp>
    <dsp:sp modelId="{52B4872E-9AF5-416B-BB4A-8270C9CDE042}">
      <dsp:nvSpPr>
        <dsp:cNvPr id="0" name=""/>
        <dsp:cNvSpPr/>
      </dsp:nvSpPr>
      <dsp:spPr>
        <a:xfrm rot="20700000">
          <a:off x="949473" y="46500"/>
          <a:ext cx="749003" cy="80343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/>
            <a:t>Influence</a:t>
          </a:r>
          <a:r>
            <a:rPr lang="en-US" sz="600" kern="1200" dirty="0"/>
            <a:t> </a:t>
          </a:r>
        </a:p>
      </dsp:txBody>
      <dsp:txXfrm rot="-20700000">
        <a:off x="1110523" y="225946"/>
        <a:ext cx="426903" cy="444544"/>
      </dsp:txXfrm>
    </dsp:sp>
    <dsp:sp modelId="{67359531-A288-4278-8EA5-133401549D47}">
      <dsp:nvSpPr>
        <dsp:cNvPr id="0" name=""/>
        <dsp:cNvSpPr/>
      </dsp:nvSpPr>
      <dsp:spPr>
        <a:xfrm>
          <a:off x="1055725" y="679189"/>
          <a:ext cx="1207008" cy="1207008"/>
        </a:xfrm>
        <a:prstGeom prst="circularArrow">
          <a:avLst>
            <a:gd name="adj1" fmla="val 4687"/>
            <a:gd name="adj2" fmla="val 299029"/>
            <a:gd name="adj3" fmla="val 2395770"/>
            <a:gd name="adj4" fmla="val 1615061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0FC0-3C7D-48FF-BA2E-E6140DC8015B}">
      <dsp:nvSpPr>
        <dsp:cNvPr id="0" name=""/>
        <dsp:cNvSpPr/>
      </dsp:nvSpPr>
      <dsp:spPr>
        <a:xfrm>
          <a:off x="482431" y="444279"/>
          <a:ext cx="876966" cy="87696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4ABC8-3444-42CE-9F9F-00C46EF7C6DA}">
      <dsp:nvSpPr>
        <dsp:cNvPr id="0" name=""/>
        <dsp:cNvSpPr/>
      </dsp:nvSpPr>
      <dsp:spPr>
        <a:xfrm>
          <a:off x="832575" y="-24291"/>
          <a:ext cx="945546" cy="9455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5/1/2019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468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188D-3CBB-4AA2-BEB4-ECD49ADF93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82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Please note the images depicted here are a sample of what a workspace may feel like, and is in no way a depiction of actual spaces in Clinical Sciences or Center for Vision Neuroscience.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Work stations along windows to support natural light for all.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Private offices to be assigned my department leadership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Shared focus rooms to be used to floor occupants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Shared huddle rooms for floor occupants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Conference rooms, storage rooms and kitchens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188D-3CBB-4AA2-BEB4-ECD49ADF93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Coffee and tea service will be a</a:t>
            </a:r>
            <a:r>
              <a:rPr lang="en-US" baseline="0" dirty="0"/>
              <a:t> shared cost for the floor TBD.</a:t>
            </a:r>
          </a:p>
          <a:p>
            <a:r>
              <a:rPr lang="en-US" baseline="0" dirty="0"/>
              <a:t>Floor and Building Governance will launch in February; decisions on security, access, and conference room scheduling will be decided for the building by occupant groups.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19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88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188D-3CBB-4AA2-BEB4-ECD49ADF93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9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188D-3CBB-4AA2-BEB4-ECD49ADF93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56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Conference rooms on Floor 4 –</a:t>
            </a:r>
            <a:r>
              <a:rPr lang="en-US" baseline="0" dirty="0"/>
              <a:t> 2 medium for 20-25 people, 3 huddle rooms, 5 focus rooms</a:t>
            </a:r>
          </a:p>
          <a:p>
            <a:r>
              <a:rPr lang="en-US" baseline="0" dirty="0"/>
              <a:t>Conference room on Floor 5 – 1 medium for 20 people, 1 huddle room, 4 focus rooms </a:t>
            </a:r>
          </a:p>
          <a:p>
            <a:r>
              <a:rPr lang="en-US" baseline="0" dirty="0"/>
              <a:t>Floor 6 – 1 medium for 20 people, 2 small conference rooms for 10-12, 3 huddle rooms, 6 focus rooms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22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706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362A07AE-7FF6-4E2A-AD45-C36DBBBF00F5}" type="datetime1">
              <a:rPr lang="en-US" smtClean="0">
                <a:latin typeface="Arial" pitchFamily="34" charset="0"/>
                <a:cs typeface="Arial" pitchFamily="34" charset="0"/>
              </a:rPr>
              <a:t>5/1/2019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Conference rooms on Floor 4 –</a:t>
            </a:r>
            <a:r>
              <a:rPr lang="en-US" baseline="0" dirty="0"/>
              <a:t> 2 medium for 20-25 people, 3 huddle rooms, 5 focus rooms</a:t>
            </a:r>
          </a:p>
          <a:p>
            <a:r>
              <a:rPr lang="en-US" baseline="0" dirty="0"/>
              <a:t>Conference room on Floor 5 – 1 medium for 20 people, 1 huddle room, 4 focus rooms </a:t>
            </a:r>
          </a:p>
          <a:p>
            <a:r>
              <a:rPr lang="en-US" baseline="0" dirty="0"/>
              <a:t>Floor 6 – 1 medium for 20 people, 2 small conference rooms for 10-12, 3 huddle rooms, 6 focus rooms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24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0052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Conference rooms on Floor 4 –</a:t>
            </a:r>
            <a:r>
              <a:rPr lang="en-US" baseline="0" dirty="0"/>
              <a:t> 2 medium for 20-25 people, 3 huddle rooms, 5 focus rooms</a:t>
            </a:r>
          </a:p>
          <a:p>
            <a:r>
              <a:rPr lang="en-US" baseline="0" dirty="0"/>
              <a:t>Conference room on Floor 5 – 1 medium for 20 people, 1 huddle room, 4 focus rooms </a:t>
            </a:r>
          </a:p>
          <a:p>
            <a:r>
              <a:rPr lang="en-US" baseline="0" dirty="0"/>
              <a:t>Floor 6 – 1 medium for 20 people, 2 small conference rooms for 10-12, 3 huddle rooms, 6 focus rooms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0112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67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C07A8-048F-44F1-88B7-65DBE50280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1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27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765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28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5540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29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741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30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890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Short introduction of what we are each taking charge of – whoever is in attendance can speak to their roles.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188D-3CBB-4AA2-BEB4-ECD49ADF93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/>
            <a:r>
              <a:rPr lang="en-US" dirty="0"/>
              <a:t>Mini</a:t>
            </a:r>
            <a:r>
              <a:rPr lang="en-US" baseline="0" dirty="0"/>
              <a:t> conference center will be managed by CLS; details on scheduling and access will be provided in the coming months.</a:t>
            </a:r>
          </a:p>
          <a:p>
            <a:pPr marL="114300" indent="-114300"/>
            <a:r>
              <a:rPr lang="en-US" baseline="0" dirty="0"/>
              <a:t>The hotel hub on the third floor will have day lockers and a variety of seating areas for touch down space. </a:t>
            </a:r>
          </a:p>
          <a:p>
            <a:pPr marL="114300" indent="-114300"/>
            <a:endParaRPr lang="en-US" baseline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05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729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188D-3CBB-4AA2-BEB4-ECD49ADF93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188D-3CBB-4AA2-BEB4-ECD49ADF93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8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3225" cy="237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6188D-3CBB-4AA2-BEB4-ECD49ADF93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221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7077"/>
            <a:ext cx="2073965" cy="5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rgbClr val="178CCB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78CC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rgbClr val="178CC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rgbClr val="18A3AC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rgbClr val="178CCB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178CC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85" y="2037522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8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17281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E51757-F0F7-4174-B6DF-61EE06B00DE8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Center for Vision Neuroscience &amp; Change Management 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7967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329185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16344"/>
            <a:ext cx="8325548" cy="3008627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7" y="1172763"/>
            <a:ext cx="8087171" cy="235449"/>
          </a:xfrm>
        </p:spPr>
        <p:txBody>
          <a:bodyPr anchor="t"/>
          <a:lstStyle>
            <a:lvl1pPr marL="0" indent="0">
              <a:buNone/>
              <a:defRPr sz="1575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5E6520-F175-434C-A538-6E2AD92A1535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3/21/16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331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rgbClr val="18A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5694"/>
            <a:ext cx="2073965" cy="5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0520" y="244258"/>
            <a:ext cx="8893479" cy="48992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3" y="297068"/>
            <a:ext cx="1725734" cy="446687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386"/>
          <a:stretch/>
        </p:blipFill>
        <p:spPr>
          <a:xfrm>
            <a:off x="784273" y="297068"/>
            <a:ext cx="881494" cy="464847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5694"/>
            <a:ext cx="2073965" cy="5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rgbClr val="178C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0" y="475694"/>
            <a:ext cx="2073965" cy="5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rgbClr val="178CCB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7321" y="12971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9144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80" y="2015504"/>
            <a:ext cx="1615440" cy="1615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0"/>
            <a:ext cx="2994420" cy="201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Center for Vision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14" y="2015504"/>
            <a:ext cx="1615440" cy="1615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56753" cy="2015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0" y="2015504"/>
            <a:ext cx="1615440" cy="161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2760609" cy="2015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4839271"/>
            <a:ext cx="927193" cy="11642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729AF52-0859-4E75-B014-979A076000A3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2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Center for Vision Neuroscience &amp; Change Management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378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Center for Vision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82408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401416"/>
            <a:ext cx="3831618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rgbClr val="18A3AC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rgbClr val="18A3A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99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4006" r:id="rId16"/>
    <p:sldLayoutId id="2147484031" r:id="rId17"/>
    <p:sldLayoutId id="2147484033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UCSF | Health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51" r:id="rId7"/>
    <p:sldLayoutId id="2147483953" r:id="rId8"/>
    <p:sldLayoutId id="2147484000" r:id="rId9"/>
    <p:sldLayoutId id="2147483950" r:id="rId10"/>
    <p:sldLayoutId id="2147483960" r:id="rId11"/>
    <p:sldLayoutId id="2147483961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54" r:id="rId19"/>
    <p:sldLayoutId id="2147483959" r:id="rId20"/>
    <p:sldLayoutId id="2147484002" r:id="rId21"/>
    <p:sldLayoutId id="2147484003" r:id="rId22"/>
    <p:sldLayoutId id="2147484004" r:id="rId23"/>
    <p:sldLayoutId id="2147484005" r:id="rId24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p.edu/information-technology-services/initiatives/records-management/about-records-retention-schedul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pace.ucsf.edu/sites/space.ucsf.edu/files/wysiwyg/UCSF%20Administrative%20Research%20Records%20Consolidation%20Draft.pdf" TargetMode="External"/><Relationship Id="rId5" Type="http://schemas.openxmlformats.org/officeDocument/2006/relationships/hyperlink" Target="http://www.ucop.edu/research-policy-analysis-coordination/_files/retention_disposition_2015-update.pdf" TargetMode="External"/><Relationship Id="rId4" Type="http://schemas.openxmlformats.org/officeDocument/2006/relationships/hyperlink" Target="http://www.ucop.edu/ethics-compliance-audit-services/_files/webinars/8-13-13-records-retention/lib/playback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Layton@ucsf.edu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csf.app.box.com/v/PrivacyHandbook201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mycommute.ucsf.edu/#/" TargetMode="External"/><Relationship Id="rId13" Type="http://schemas.openxmlformats.org/officeDocument/2006/relationships/diagramColors" Target="../diagrams/colors8.xml"/><Relationship Id="rId3" Type="http://schemas.openxmlformats.org/officeDocument/2006/relationships/hyperlink" Target="https://csb.ucsf.edu/" TargetMode="External"/><Relationship Id="rId7" Type="http://schemas.openxmlformats.org/officeDocument/2006/relationships/hyperlink" Target="https://campuslifeservices.ucsf.edu/transportation/services/shuttles" TargetMode="Externa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pace.ucsf.edu/records-information-management" TargetMode="External"/><Relationship Id="rId11" Type="http://schemas.openxmlformats.org/officeDocument/2006/relationships/diagramLayout" Target="../diagrams/layout8.xml"/><Relationship Id="rId5" Type="http://schemas.openxmlformats.org/officeDocument/2006/relationships/hyperlink" Target="https://space.ucsf.edu/" TargetMode="External"/><Relationship Id="rId10" Type="http://schemas.openxmlformats.org/officeDocument/2006/relationships/diagramData" Target="../diagrams/data8.xml"/><Relationship Id="rId4" Type="http://schemas.openxmlformats.org/officeDocument/2006/relationships/hyperlink" Target="https://ucsf.my.salesforce.com/_ui/core/chatter/groups/GroupProfilePage?g=0F9A0000000bXiN" TargetMode="External"/><Relationship Id="rId9" Type="http://schemas.openxmlformats.org/officeDocument/2006/relationships/hyperlink" Target="http://campuslifeservices.ucsf.edu/upload/facilities/files/guide_to_services_2017-2018.pdf" TargetMode="External"/><Relationship Id="rId14" Type="http://schemas.microsoft.com/office/2007/relationships/diagramDrawing" Target="../diagrams/drawin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slideLayout" Target="../slideLayouts/slideLayout1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3" y="1127896"/>
            <a:ext cx="5112944" cy="1311963"/>
          </a:xfrm>
        </p:spPr>
        <p:txBody>
          <a:bodyPr/>
          <a:lstStyle/>
          <a:p>
            <a:r>
              <a:rPr lang="en-US" dirty="0"/>
              <a:t>Clinical Sciences Building </a:t>
            </a:r>
            <a:br>
              <a:rPr lang="en-US" dirty="0"/>
            </a:br>
            <a:r>
              <a:rPr lang="en-US" dirty="0"/>
              <a:t>Move Team Kick-Off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i="1" dirty="0"/>
              <a:t>April </a:t>
            </a:r>
            <a:r>
              <a:rPr lang="en-US" sz="1800" i="1" dirty="0" smtClean="0"/>
              <a:t> 25, 3:30-4:30 p.m.</a:t>
            </a:r>
          </a:p>
          <a:p>
            <a:r>
              <a:rPr lang="en-US" sz="1800" i="1" dirty="0" smtClean="0"/>
              <a:t>April 29, 10:00 – 11:00 a.m.</a:t>
            </a:r>
          </a:p>
          <a:p>
            <a:r>
              <a:rPr lang="en-US" sz="1800" i="1" dirty="0" smtClean="0"/>
              <a:t>May 8, 10:00 – 11:00 a.m.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23470360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3585" y="707008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Document Management – Paper-Lite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1181101"/>
            <a:ext cx="8220515" cy="31538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Why change to a paper-lite workspace? </a:t>
            </a:r>
          </a:p>
          <a:p>
            <a:r>
              <a:rPr lang="en-US" sz="1800" i="1" dirty="0"/>
              <a:t>Use onsite space for people not paper</a:t>
            </a:r>
          </a:p>
          <a:p>
            <a:r>
              <a:rPr lang="en-US" sz="1800" i="1" dirty="0"/>
              <a:t>Support UCSF sustainability goals </a:t>
            </a:r>
          </a:p>
          <a:p>
            <a:r>
              <a:rPr lang="en-US" sz="1800" i="1" dirty="0"/>
              <a:t>Information is available whenever you need it, wherever you are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65" y="2978742"/>
            <a:ext cx="3233413" cy="12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43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Document Management – UC RRS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1181101"/>
            <a:ext cx="8220515" cy="315387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Where can I find out how long to keep records? </a:t>
            </a:r>
          </a:p>
          <a:p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3585" y="742176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3585" y="1665491"/>
            <a:ext cx="8325548" cy="3554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5876" y="1665490"/>
            <a:ext cx="8325548" cy="2517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3"/>
              </a:rPr>
              <a:t>UC Records Retention Schedule (UC RRS)</a:t>
            </a:r>
            <a:endParaRPr lang="en-US" sz="1800" dirty="0"/>
          </a:p>
          <a:p>
            <a:r>
              <a:rPr lang="en-US" sz="1800" dirty="0">
                <a:hlinkClick r:id="rId4"/>
              </a:rPr>
              <a:t>UC RRS Webinar</a:t>
            </a:r>
            <a:endParaRPr lang="en-US" sz="1800" dirty="0"/>
          </a:p>
          <a:p>
            <a:r>
              <a:rPr lang="en-US" sz="1800" dirty="0">
                <a:hlinkClick r:id="rId5"/>
              </a:rPr>
              <a:t>Administrative Records Relating to Research: Retention and Disposition Requirements</a:t>
            </a:r>
            <a:endParaRPr lang="en-US" sz="1800" dirty="0"/>
          </a:p>
          <a:p>
            <a:r>
              <a:rPr lang="en-US" sz="1800" dirty="0">
                <a:hlinkClick r:id="rId6" invalidUrl="https://space.ucsf.edu/sites/space.ucsf.edu/files/wysiwyg/UCSF Administrative Research Records Consolidation Draft.pdf"/>
              </a:rPr>
              <a:t>Record Retention Schedule Snapshot </a:t>
            </a:r>
            <a:r>
              <a:rPr lang="en-US" sz="1800" dirty="0"/>
              <a:t>with most common record categories available to simplify determining how long to keep a record</a:t>
            </a:r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0772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Center for 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Document Management – Options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3" y="1249017"/>
            <a:ext cx="3737179" cy="3185412"/>
          </a:xfrm>
        </p:spPr>
        <p:txBody>
          <a:bodyPr/>
          <a:lstStyle/>
          <a:p>
            <a:r>
              <a:rPr lang="en-US" dirty="0"/>
              <a:t>Scan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/>
              <a:t>In-house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/>
              <a:t>Vendor</a:t>
            </a:r>
          </a:p>
          <a:p>
            <a:pPr lvl="1"/>
            <a:endParaRPr lang="en-US" dirty="0"/>
          </a:p>
          <a:p>
            <a:pPr marL="354012" indent="-342900"/>
            <a:r>
              <a:rPr lang="en-US" dirty="0"/>
              <a:t>Store</a:t>
            </a:r>
          </a:p>
          <a:p>
            <a:pPr marL="638175" lvl="1" indent="-342900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/>
              <a:t>Offsite Vendor</a:t>
            </a:r>
          </a:p>
          <a:p>
            <a:pPr marL="638175" lvl="1" indent="-342900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/>
              <a:t>Onsite (minimize volume)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50329" y="1261485"/>
            <a:ext cx="3737179" cy="3185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Move to UCSF Archives</a:t>
            </a:r>
          </a:p>
          <a:p>
            <a:pPr marL="295275" lvl="1" indent="0">
              <a:buNone/>
            </a:pPr>
            <a:endParaRPr lang="en-US" dirty="0"/>
          </a:p>
          <a:p>
            <a:pPr marL="295275" lvl="1" indent="0">
              <a:buNone/>
            </a:pPr>
            <a:endParaRPr lang="en-US" dirty="0"/>
          </a:p>
          <a:p>
            <a:pPr marL="295275" lvl="1" indent="0">
              <a:buNone/>
            </a:pPr>
            <a:endParaRPr lang="en-US" dirty="0"/>
          </a:p>
          <a:p>
            <a:pPr marL="354012" indent="-342900"/>
            <a:r>
              <a:rPr lang="en-US" dirty="0"/>
              <a:t>Dispose</a:t>
            </a:r>
          </a:p>
          <a:p>
            <a:pPr marL="638175" lvl="1" indent="-342900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/>
              <a:t>Shred</a:t>
            </a:r>
          </a:p>
          <a:p>
            <a:pPr marL="638175" lvl="1" indent="-342900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/>
              <a:t>Recycle</a:t>
            </a:r>
          </a:p>
          <a:p>
            <a:pPr marL="638175" lvl="1" indent="-342900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/>
              <a:t>Delete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3585" y="742176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10" descr="http://d2isx6msxlhnkk.cloudfront.net/wp-content/uploads/2012/06/shredding_bin-e1414275242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2" y="3404700"/>
            <a:ext cx="8526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constructor-group.com/Global/Constructor-Group/Images/sectors/Archive-sector/historical-archive_2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46" y="1734423"/>
            <a:ext cx="1812917" cy="1042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28" y="1600595"/>
            <a:ext cx="134112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richmedia.channeladvisor.com/ImageDelivery/imageService?profileId=52000717&amp;imageID=70347409&amp;recipeId=24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6" b="13738"/>
          <a:stretch/>
        </p:blipFill>
        <p:spPr bwMode="auto">
          <a:xfrm>
            <a:off x="2727788" y="2874900"/>
            <a:ext cx="12890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085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518166" y="4853068"/>
            <a:ext cx="4310907" cy="103485"/>
          </a:xfrm>
        </p:spPr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Document Management – Act now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961059"/>
            <a:ext cx="8325548" cy="362877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Change Agents and Managers are managing the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Assess current state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Do you have paper documents?  Do you have kits or other materials that need storage?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Plan for processing paper and electronic records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Plan for budget, staff time and tools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Paper can be stored off-site, digitized (scanned) or shredded  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Review books and journals; be selective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Determine retention schedules and dispose appropriately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Review what is left and determine storage needs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1" dirty="0"/>
              <a:t>Plan to complete by at least a month before your move date</a:t>
            </a:r>
            <a:endParaRPr lang="en-US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Need assistance/ guidance? James Layton – Digital Project Manager (</a:t>
            </a:r>
            <a:r>
              <a:rPr lang="en-US" sz="1400" dirty="0">
                <a:hlinkClick r:id="rId2"/>
              </a:rPr>
              <a:t>James.Layton@ucsf.edu</a:t>
            </a:r>
            <a:r>
              <a:rPr lang="en-US" sz="1400" dirty="0"/>
              <a:t>)</a:t>
            </a:r>
          </a:p>
          <a:p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3585" y="742176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3585" y="1665491"/>
            <a:ext cx="8325548" cy="3554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579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14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3585" y="666750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81039" y="203782"/>
            <a:ext cx="8173580" cy="467820"/>
          </a:xfrm>
        </p:spPr>
        <p:txBody>
          <a:bodyPr/>
          <a:lstStyle/>
          <a:p>
            <a:r>
              <a:rPr lang="en-US" dirty="0"/>
              <a:t>Change Management Overview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04070" y="1008529"/>
            <a:ext cx="6684236" cy="230319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dirty="0">
                <a:solidFill>
                  <a:srgbClr val="052049"/>
                </a:solidFill>
              </a:rPr>
              <a:t>Change Agents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dirty="0">
                <a:solidFill>
                  <a:srgbClr val="052049"/>
                </a:solidFill>
              </a:rPr>
              <a:t>Open Plan at UCSF – a new way to work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dirty="0">
                <a:solidFill>
                  <a:srgbClr val="052049"/>
                </a:solidFill>
              </a:rPr>
              <a:t>Shared resources – storage, kitchen, focus and huddle rooms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dirty="0">
                <a:solidFill>
                  <a:srgbClr val="052049"/>
                </a:solidFill>
              </a:rPr>
              <a:t>Building and Floor governance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dirty="0">
                <a:solidFill>
                  <a:srgbClr val="052049"/>
                </a:solidFill>
              </a:rPr>
              <a:t>Getting to know my floor &amp; building colleagues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0157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Change Agents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1032587"/>
            <a:ext cx="6963973" cy="3153872"/>
          </a:xfrm>
        </p:spPr>
        <p:txBody>
          <a:bodyPr/>
          <a:lstStyle/>
          <a:p>
            <a:r>
              <a:rPr lang="en-US" sz="1800" dirty="0"/>
              <a:t>Trusted department or division source of information </a:t>
            </a:r>
          </a:p>
          <a:p>
            <a:r>
              <a:rPr lang="en-US" sz="1800" dirty="0"/>
              <a:t>Lead by example and demonstrate desired behaviors</a:t>
            </a:r>
          </a:p>
          <a:p>
            <a:r>
              <a:rPr lang="en-US" sz="1800" dirty="0"/>
              <a:t>Identify types of resources needed to support staff and faculty on their team</a:t>
            </a:r>
          </a:p>
          <a:p>
            <a:r>
              <a:rPr lang="en-US" sz="1800" dirty="0"/>
              <a:t>Partners with Cristina Morrison, Leon Gardiner and other move team members throughout the process. </a:t>
            </a:r>
          </a:p>
          <a:p>
            <a:r>
              <a:rPr lang="en-US" sz="1800" dirty="0"/>
              <a:t>Engage with and inform department leadership throughout the process.</a:t>
            </a:r>
          </a:p>
          <a:p>
            <a:r>
              <a:rPr lang="en-US" sz="1800" dirty="0"/>
              <a:t>Engages with change agents on the floor and building to share best practices </a:t>
            </a:r>
          </a:p>
          <a:p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3585" y="742176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6838950" y="63500"/>
          <a:ext cx="2476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71320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Change Agents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1032587"/>
            <a:ext cx="7526633" cy="3153872"/>
          </a:xfrm>
        </p:spPr>
        <p:txBody>
          <a:bodyPr/>
          <a:lstStyle/>
          <a:p>
            <a:r>
              <a:rPr lang="en-US" sz="1800" dirty="0" smtClean="0"/>
              <a:t>Executive Vice Chancellor &amp; Provost: Suzanne Murphy, Winona Ward, Mae Moredo, Nina Mayo</a:t>
            </a:r>
            <a:endParaRPr lang="en-US" sz="1800" dirty="0"/>
          </a:p>
          <a:p>
            <a:r>
              <a:rPr lang="en-US" sz="1800" dirty="0" smtClean="0"/>
              <a:t>School of Dentistry : </a:t>
            </a:r>
            <a:r>
              <a:rPr lang="en-US" sz="1800" dirty="0"/>
              <a:t>Holly Ames, Brian Bast, Stephanie Louie, Marina Stewart, </a:t>
            </a:r>
          </a:p>
          <a:p>
            <a:r>
              <a:rPr lang="en-US" sz="1800" dirty="0" smtClean="0"/>
              <a:t>School of Nursing: David Rein</a:t>
            </a:r>
            <a:endParaRPr lang="en-US" sz="1800" dirty="0"/>
          </a:p>
          <a:p>
            <a:r>
              <a:rPr lang="en-US" sz="1800" dirty="0" smtClean="0"/>
              <a:t>School of Pharmacy: Karen Hamblett, Michael Nordberg</a:t>
            </a:r>
          </a:p>
          <a:p>
            <a:r>
              <a:rPr lang="en-US" sz="1800" dirty="0" smtClean="0"/>
              <a:t>School of Medicine</a:t>
            </a:r>
          </a:p>
          <a:p>
            <a:pPr lvl="1"/>
            <a:r>
              <a:rPr lang="en-US" sz="1600" dirty="0" smtClean="0"/>
              <a:t>Anesthesia: Robert Hendricks, Linda Liu</a:t>
            </a:r>
          </a:p>
          <a:p>
            <a:pPr lvl="1"/>
            <a:r>
              <a:rPr lang="en-US" sz="1600" dirty="0"/>
              <a:t>Dean’s Office, Academy of Medical Educators: Allison Savage</a:t>
            </a:r>
          </a:p>
          <a:p>
            <a:pPr lvl="1"/>
            <a:r>
              <a:rPr lang="en-US" sz="1600" dirty="0" smtClean="0"/>
              <a:t>Dean’s Office, Admissions: Hallen Chung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53585" y="742176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6838950" y="63500"/>
          <a:ext cx="2476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9755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Change Agents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1032587"/>
            <a:ext cx="7526633" cy="3153872"/>
          </a:xfrm>
        </p:spPr>
        <p:txBody>
          <a:bodyPr/>
          <a:lstStyle/>
          <a:p>
            <a:r>
              <a:rPr lang="en-US" sz="1800" dirty="0" smtClean="0"/>
              <a:t>School of Medicine</a:t>
            </a:r>
          </a:p>
          <a:p>
            <a:pPr lvl="1"/>
            <a:r>
              <a:rPr lang="en-US" sz="1400" dirty="0" smtClean="0"/>
              <a:t>Dean’s Office: Pathways and Medical Education: Allison Savage</a:t>
            </a:r>
          </a:p>
          <a:p>
            <a:pPr lvl="1"/>
            <a:r>
              <a:rPr lang="en-US" sz="1400" dirty="0" smtClean="0"/>
              <a:t>Emergency Medicine: Christine Montgomery, Eve Dinh, Steve Polevoi</a:t>
            </a:r>
          </a:p>
          <a:p>
            <a:pPr lvl="1"/>
            <a:r>
              <a:rPr lang="en-US" sz="1400" dirty="0" smtClean="0"/>
              <a:t>Department of Medicine: Alyssa Tecklenburg</a:t>
            </a:r>
          </a:p>
          <a:p>
            <a:pPr lvl="2"/>
            <a:r>
              <a:rPr lang="en-US" sz="1200" dirty="0" smtClean="0"/>
              <a:t>Cardiology: Alyse Miluck</a:t>
            </a:r>
          </a:p>
          <a:p>
            <a:pPr lvl="2"/>
            <a:r>
              <a:rPr lang="en-US" sz="1200" dirty="0" smtClean="0"/>
              <a:t>Endocrinology: Tony Barlow, Umesh </a:t>
            </a:r>
            <a:r>
              <a:rPr lang="en-US" sz="1200" dirty="0" err="1" smtClean="0"/>
              <a:t>Mashrani</a:t>
            </a:r>
            <a:endParaRPr lang="en-US" sz="1200" dirty="0" smtClean="0"/>
          </a:p>
          <a:p>
            <a:pPr lvl="2"/>
            <a:r>
              <a:rPr lang="en-US" sz="1200" dirty="0" smtClean="0"/>
              <a:t>Gastroenterology: Annamaria Flamburis</a:t>
            </a:r>
          </a:p>
          <a:p>
            <a:pPr lvl="2"/>
            <a:r>
              <a:rPr lang="en-US" sz="1200" dirty="0" smtClean="0"/>
              <a:t>Hospital Medicine: Annie Droste, Brad Sharpe</a:t>
            </a:r>
          </a:p>
          <a:p>
            <a:pPr lvl="2"/>
            <a:r>
              <a:rPr lang="en-US" sz="1200" dirty="0" smtClean="0"/>
              <a:t>Palliative Medicine: Angela Marks</a:t>
            </a:r>
          </a:p>
          <a:p>
            <a:pPr lvl="2"/>
            <a:r>
              <a:rPr lang="en-US" sz="1200" dirty="0" smtClean="0"/>
              <a:t>Pulmonary: Clarice Estrada, Dean Sheppard</a:t>
            </a:r>
          </a:p>
          <a:p>
            <a:pPr lvl="2"/>
            <a:r>
              <a:rPr lang="en-US" sz="1200" dirty="0" smtClean="0"/>
              <a:t>Rheumatology: Tony Barlow, Lindsey Criswell</a:t>
            </a:r>
          </a:p>
          <a:p>
            <a:pPr lvl="2"/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53585" y="742176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6838950" y="63500"/>
          <a:ext cx="2476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54812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18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40165" y="2100263"/>
            <a:ext cx="503510" cy="54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870786" y="954505"/>
            <a:ext cx="1094492" cy="36728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Workstation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575713" y="962546"/>
            <a:ext cx="1157414" cy="36465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Private office </a:t>
            </a:r>
          </a:p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Focus room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2" y="1368547"/>
            <a:ext cx="1925816" cy="13554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86" y="1351365"/>
            <a:ext cx="2000802" cy="1335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52" y="3268003"/>
            <a:ext cx="2015790" cy="13444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6543675" y="967313"/>
            <a:ext cx="1279520" cy="314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Hotel Desk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350417" y="2936801"/>
            <a:ext cx="1212460" cy="2817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Huddle room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4070" y="2927650"/>
            <a:ext cx="1629619" cy="2931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Kitchen and break room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859900" y="2927650"/>
            <a:ext cx="2237147" cy="28169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Conference rooms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84" y="3263170"/>
            <a:ext cx="1954696" cy="1337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746" y="3261873"/>
            <a:ext cx="1374076" cy="1374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6209" y="3268003"/>
            <a:ext cx="2048734" cy="136448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453585" y="666750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81039" y="203782"/>
            <a:ext cx="8173580" cy="458587"/>
          </a:xfrm>
        </p:spPr>
        <p:txBody>
          <a:bodyPr/>
          <a:lstStyle/>
          <a:p>
            <a:r>
              <a:rPr lang="en-US" dirty="0"/>
              <a:t>Open Plan at UCSF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175717" y="1368547"/>
            <a:ext cx="2478902" cy="86690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</a:rPr>
              <a:t>Suitable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</a:rPr>
              <a:t> for one person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1600" noProof="0" dirty="0" smtClean="0">
                <a:solidFill>
                  <a:srgbClr val="052049"/>
                </a:solidFill>
              </a:rPr>
              <a:t>Touch down space to use between meetings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5204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306938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3585" y="666750"/>
            <a:ext cx="6738523" cy="10348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Building and Floor Governance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150" y="1032587"/>
            <a:ext cx="8220515" cy="3153872"/>
          </a:xfrm>
        </p:spPr>
        <p:txBody>
          <a:bodyPr/>
          <a:lstStyle/>
          <a:p>
            <a:r>
              <a:rPr lang="en-US" sz="1800" dirty="0"/>
              <a:t>Building Governance Committee to be appointed </a:t>
            </a:r>
            <a:r>
              <a:rPr lang="en-US" sz="1800" dirty="0" smtClean="0"/>
              <a:t>by control point</a:t>
            </a:r>
          </a:p>
          <a:p>
            <a:pPr marL="295275" lvl="1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Dean’s Office level representation</a:t>
            </a:r>
            <a:endParaRPr lang="en-US" sz="1600" dirty="0"/>
          </a:p>
          <a:p>
            <a:r>
              <a:rPr lang="en-US" sz="1800" dirty="0"/>
              <a:t>Floor working group began work in January and will continue </a:t>
            </a:r>
            <a:br>
              <a:rPr lang="en-US" sz="1800" dirty="0"/>
            </a:br>
            <a:r>
              <a:rPr lang="en-US" sz="1800" dirty="0"/>
              <a:t>through move in</a:t>
            </a:r>
          </a:p>
          <a:p>
            <a:r>
              <a:rPr lang="en-US" sz="1800" dirty="0"/>
              <a:t>Decisions for the building and floor committees to be made include:</a:t>
            </a:r>
          </a:p>
          <a:p>
            <a:pPr lvl="1"/>
            <a:r>
              <a:rPr lang="en-US" sz="1600" dirty="0"/>
              <a:t>Conference room scheduling and access for all occupants </a:t>
            </a:r>
          </a:p>
          <a:p>
            <a:pPr lvl="1"/>
            <a:r>
              <a:rPr lang="en-US" sz="1600" dirty="0"/>
              <a:t>Print Management for the building </a:t>
            </a:r>
          </a:p>
          <a:p>
            <a:pPr lvl="1"/>
            <a:r>
              <a:rPr lang="en-US" sz="1600" dirty="0"/>
              <a:t>Shared resources (e.g. Floor Coordinator, shared space maintenance)  </a:t>
            </a:r>
          </a:p>
          <a:p>
            <a:pPr lvl="1"/>
            <a:r>
              <a:rPr lang="en-US" sz="1600" dirty="0"/>
              <a:t>Building security and access </a:t>
            </a:r>
          </a:p>
          <a:p>
            <a:pPr lvl="1"/>
            <a:endParaRPr lang="en-US" sz="1600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6838950" y="63500"/>
          <a:ext cx="2476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27501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Center for </a:t>
            </a:r>
            <a:r>
              <a:rPr lang="fr-FR" dirty="0" err="1">
                <a:solidFill>
                  <a:schemeClr val="tx1"/>
                </a:solidFill>
              </a:rPr>
              <a:t>Vision</a:t>
            </a:r>
            <a:r>
              <a:rPr lang="fr-FR" dirty="0" err="1"/>
              <a:t>Vision</a:t>
            </a:r>
            <a:r>
              <a:rPr lang="fr-FR" dirty="0"/>
              <a:t> Neuroscience &amp; Change Management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BC79-8EF4-47DA-B314-EBB8FE45B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639456"/>
            <a:ext cx="9144000" cy="85163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58009" y="180869"/>
            <a:ext cx="4899546" cy="4585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800" b="0" kern="1200" cap="none" spc="0" baseline="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Agenda 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3244" y="866633"/>
            <a:ext cx="4437342" cy="2932045"/>
          </a:xfrm>
          <a:prstGeom prst="rect">
            <a:avLst/>
          </a:prstGeom>
        </p:spPr>
        <p:txBody>
          <a:bodyPr/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Introductions</a:t>
            </a:r>
          </a:p>
          <a:p>
            <a:r>
              <a:rPr lang="en-US" sz="1800" dirty="0"/>
              <a:t>Timeline</a:t>
            </a:r>
          </a:p>
          <a:p>
            <a:r>
              <a:rPr lang="en-US" sz="1800" dirty="0"/>
              <a:t>Clinical Sciences Building Update</a:t>
            </a:r>
          </a:p>
          <a:p>
            <a:r>
              <a:rPr lang="en-US" sz="1800" dirty="0"/>
              <a:t>Move Logistics</a:t>
            </a:r>
          </a:p>
          <a:p>
            <a:r>
              <a:rPr lang="en-US" sz="1800" dirty="0"/>
              <a:t>Document Management</a:t>
            </a:r>
          </a:p>
          <a:p>
            <a:r>
              <a:rPr lang="en-US" sz="1800" dirty="0"/>
              <a:t>Change Management</a:t>
            </a:r>
          </a:p>
          <a:p>
            <a:r>
              <a:rPr lang="en-US" sz="1800" dirty="0"/>
              <a:t>Resources</a:t>
            </a:r>
          </a:p>
          <a:p>
            <a:r>
              <a:rPr lang="en-US" sz="1800" dirty="0"/>
              <a:t>Wrap Up &amp; Next steps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13250" r="2827" b="12620"/>
          <a:stretch/>
        </p:blipFill>
        <p:spPr>
          <a:xfrm>
            <a:off x="4114979" y="866633"/>
            <a:ext cx="5029021" cy="30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2441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24263" r="12347" b="30901"/>
          <a:stretch/>
        </p:blipFill>
        <p:spPr>
          <a:xfrm>
            <a:off x="10925" y="628536"/>
            <a:ext cx="9133075" cy="38714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20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58009" y="116382"/>
            <a:ext cx="8173580" cy="467820"/>
          </a:xfrm>
        </p:spPr>
        <p:txBody>
          <a:bodyPr/>
          <a:lstStyle/>
          <a:p>
            <a:r>
              <a:rPr lang="en-US" dirty="0"/>
              <a:t>Typical Floor Plan Levels 2-5</a:t>
            </a:r>
          </a:p>
        </p:txBody>
      </p:sp>
    </p:spTree>
    <p:extLst>
      <p:ext uri="{BB962C8B-B14F-4D97-AF65-F5344CB8AC3E}">
        <p14:creationId xmlns:p14="http://schemas.microsoft.com/office/powerpoint/2010/main" val="227226246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21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Center for Vision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58009" y="116382"/>
            <a:ext cx="8173580" cy="467820"/>
          </a:xfrm>
        </p:spPr>
        <p:txBody>
          <a:bodyPr/>
          <a:lstStyle/>
          <a:p>
            <a:r>
              <a:rPr lang="en-US" dirty="0" smtClean="0"/>
              <a:t>Shared Spaces by Floor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58009" y="701039"/>
          <a:ext cx="8435471" cy="3878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7891">
                  <a:extLst>
                    <a:ext uri="{9D8B030D-6E8A-4147-A177-3AD203B41FA5}">
                      <a16:colId xmlns:a16="http://schemas.microsoft.com/office/drawing/2014/main" val="255074917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3007967991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1870991598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229019716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2168170356"/>
                    </a:ext>
                  </a:extLst>
                </a:gridCol>
                <a:gridCol w="1386840">
                  <a:extLst>
                    <a:ext uri="{9D8B030D-6E8A-4147-A177-3AD203B41FA5}">
                      <a16:colId xmlns:a16="http://schemas.microsoft.com/office/drawing/2014/main" val="858998662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95236696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Conference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Break-out &amp; Printer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Printer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68893"/>
                  </a:ext>
                </a:extLst>
              </a:tr>
              <a:tr h="5191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Floor 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130647"/>
                  </a:ext>
                </a:extLst>
              </a:tr>
              <a:tr h="5191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Floor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6773089"/>
                  </a:ext>
                </a:extLst>
              </a:tr>
              <a:tr h="5191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Floor 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442192"/>
                  </a:ext>
                </a:extLst>
              </a:tr>
              <a:tr h="5191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Floor 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642785"/>
                  </a:ext>
                </a:extLst>
              </a:tr>
              <a:tr h="5191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Floor 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100873"/>
                  </a:ext>
                </a:extLst>
              </a:tr>
              <a:tr h="6427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Floor 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937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59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Floor Amenities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1181101"/>
            <a:ext cx="8220515" cy="3153872"/>
          </a:xfrm>
        </p:spPr>
        <p:txBody>
          <a:bodyPr/>
          <a:lstStyle/>
          <a:p>
            <a:r>
              <a:rPr lang="en-US" sz="1800" dirty="0"/>
              <a:t>Shared kitchens with microwaves, refrigerators, and filtered water</a:t>
            </a:r>
          </a:p>
          <a:p>
            <a:r>
              <a:rPr lang="en-US" sz="1800" dirty="0"/>
              <a:t>Shared conference rooms on Floors 2-6</a:t>
            </a:r>
          </a:p>
          <a:p>
            <a:r>
              <a:rPr lang="en-US" sz="1800" dirty="0"/>
              <a:t>ITS will provide the specs for technology in the rooms; training will be offered before and after move in</a:t>
            </a:r>
          </a:p>
          <a:p>
            <a:r>
              <a:rPr lang="en-US" sz="1800" dirty="0"/>
              <a:t>Limited shared storage on all floors except 6 </a:t>
            </a:r>
          </a:p>
          <a:p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3585" y="666750"/>
            <a:ext cx="6773692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6838950" y="63500"/>
          <a:ext cx="2476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654609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933" y="138137"/>
            <a:ext cx="6627476" cy="46782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  <a:cs typeface="Mangal" panose="02040503050203030202" pitchFamily="18" charset="0"/>
              </a:rPr>
              <a:t>Furniture </a:t>
            </a:r>
            <a:r>
              <a:rPr lang="en-US" dirty="0" smtClean="0">
                <a:solidFill>
                  <a:schemeClr val="tx2"/>
                </a:solidFill>
                <a:latin typeface="Garamond" panose="02020404030301010803" pitchFamily="18" charset="0"/>
                <a:cs typeface="Mangal" panose="02040503050203030202" pitchFamily="18" charset="0"/>
              </a:rPr>
              <a:t>Kit </a:t>
            </a:r>
            <a:r>
              <a:rPr lang="en-US" dirty="0">
                <a:solidFill>
                  <a:schemeClr val="tx2"/>
                </a:solidFill>
                <a:latin typeface="Garamond" panose="02020404030301010803" pitchFamily="18" charset="0"/>
                <a:cs typeface="Mangal" panose="02040503050203030202" pitchFamily="18" charset="0"/>
              </a:rPr>
              <a:t>of Parts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E3D67A-2438-4661-B7EB-91A5A78E91C7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5143" r="3048" b="7428"/>
          <a:stretch/>
        </p:blipFill>
        <p:spPr>
          <a:xfrm>
            <a:off x="1701437" y="512773"/>
            <a:ext cx="5652951" cy="40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6717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3585" y="666750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3585" y="1021854"/>
            <a:ext cx="6850729" cy="2932045"/>
          </a:xfrm>
        </p:spPr>
        <p:txBody>
          <a:bodyPr/>
          <a:lstStyle/>
          <a:p>
            <a:r>
              <a:rPr lang="en-US" dirty="0" smtClean="0"/>
              <a:t>Solid partition 48” with 12” clear glad for total </a:t>
            </a:r>
            <a:r>
              <a:rPr lang="en-US" dirty="0"/>
              <a:t>partition height: 60”</a:t>
            </a:r>
          </a:p>
          <a:p>
            <a:r>
              <a:rPr lang="en-US" dirty="0"/>
              <a:t>Clear glass partition</a:t>
            </a:r>
          </a:p>
          <a:p>
            <a:r>
              <a:rPr lang="en-US" dirty="0"/>
              <a:t>Height adjustable desk</a:t>
            </a:r>
          </a:p>
          <a:p>
            <a:r>
              <a:rPr lang="en-US" dirty="0"/>
              <a:t>Ergonomic chair</a:t>
            </a:r>
          </a:p>
          <a:p>
            <a:r>
              <a:rPr lang="en-US" dirty="0"/>
              <a:t>One monitor arm </a:t>
            </a:r>
          </a:p>
          <a:p>
            <a:r>
              <a:rPr lang="en-US" dirty="0"/>
              <a:t>One lockable storage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Standard Workstation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77092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3585" y="666750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Typical Private Office Furnishings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b="5675"/>
          <a:stretch/>
        </p:blipFill>
        <p:spPr>
          <a:xfrm>
            <a:off x="1553150" y="777337"/>
            <a:ext cx="5932380" cy="3857116"/>
          </a:xfrm>
        </p:spPr>
      </p:pic>
    </p:spTree>
    <p:extLst>
      <p:ext uri="{BB962C8B-B14F-4D97-AF65-F5344CB8AC3E}">
        <p14:creationId xmlns:p14="http://schemas.microsoft.com/office/powerpoint/2010/main" val="284112152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3585" y="666750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Frequently Asked 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6" y="955734"/>
            <a:ext cx="7711010" cy="3872474"/>
          </a:xfrm>
        </p:spPr>
        <p:txBody>
          <a:bodyPr/>
          <a:lstStyle/>
          <a:p>
            <a:r>
              <a:rPr lang="en-US" sz="1800" dirty="0"/>
              <a:t>How will noise be mitigated? </a:t>
            </a:r>
          </a:p>
          <a:p>
            <a:r>
              <a:rPr lang="en-US" sz="1800" dirty="0"/>
              <a:t>How will visitors find me?</a:t>
            </a:r>
          </a:p>
          <a:p>
            <a:r>
              <a:rPr lang="en-US" sz="1800" dirty="0"/>
              <a:t>Where can I find updates on the building and moving? </a:t>
            </a:r>
          </a:p>
          <a:p>
            <a:r>
              <a:rPr lang="en-US" sz="1800" dirty="0"/>
              <a:t>What about HIPAA compliance? UCSF Privacy Office and privacy handbook – review the handbook to ensure protected information is handled appropriately - </a:t>
            </a:r>
            <a:r>
              <a:rPr lang="en-US" sz="1800" dirty="0">
                <a:hlinkClick r:id="rId3"/>
              </a:rPr>
              <a:t>https://ucsf.app.box.com/v/PrivacyHandbook2017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i="1" dirty="0"/>
              <a:t>Remember to connect with your change agent for updates and support throughout the move process.</a:t>
            </a:r>
          </a:p>
        </p:txBody>
      </p:sp>
    </p:spTree>
    <p:extLst>
      <p:ext uri="{BB962C8B-B14F-4D97-AF65-F5344CB8AC3E}">
        <p14:creationId xmlns:p14="http://schemas.microsoft.com/office/powerpoint/2010/main" val="78953835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3585" y="666750"/>
            <a:ext cx="672973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Lessons Learned from Mission Hall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1181101"/>
            <a:ext cx="8220515" cy="3153872"/>
          </a:xfrm>
        </p:spPr>
        <p:txBody>
          <a:bodyPr/>
          <a:lstStyle/>
          <a:p>
            <a:r>
              <a:rPr lang="en-US" sz="1800" dirty="0"/>
              <a:t>Include private offices in open plan design</a:t>
            </a:r>
          </a:p>
          <a:p>
            <a:r>
              <a:rPr lang="en-US" sz="1800" dirty="0"/>
              <a:t>Appropriate ratio of workstations to focus rooms </a:t>
            </a:r>
          </a:p>
          <a:p>
            <a:r>
              <a:rPr lang="en-US" sz="1800" smtClean="0"/>
              <a:t>Isolate common </a:t>
            </a:r>
            <a:r>
              <a:rPr lang="en-US" sz="1800" dirty="0"/>
              <a:t>areas to reduce noise impact in work areas</a:t>
            </a:r>
          </a:p>
          <a:p>
            <a:r>
              <a:rPr lang="en-US" sz="1800" dirty="0"/>
              <a:t>Provided change management support</a:t>
            </a:r>
          </a:p>
          <a:p>
            <a:r>
              <a:rPr lang="en-US" sz="1800" dirty="0"/>
              <a:t>Include adjustable height work stations </a:t>
            </a:r>
          </a:p>
          <a:p>
            <a:r>
              <a:rPr lang="en-US" sz="1800" dirty="0"/>
              <a:t>Adopt robust communications throughout the project </a:t>
            </a:r>
          </a:p>
          <a:p>
            <a:r>
              <a:rPr lang="en-US" sz="1800" dirty="0"/>
              <a:t>Appoint governance committees comprised of occupant groups to make decisions prior to moving in</a:t>
            </a:r>
          </a:p>
          <a:p>
            <a:endParaRPr lang="en-US" sz="1800" dirty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6838950" y="63500"/>
          <a:ext cx="2476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164037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Success Looks Like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1039466"/>
            <a:ext cx="8137665" cy="29320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Employees are equipped to begin working on day one.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Employees want to work in the new space and understand the benefits of working in open plan environments.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Employees understand etiquette and culture of open plan.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Employees feel supported and heard throughout the transition by managers, change agents, move team and leadership.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Employees adapt to open plan work space and utilize amenities at Mission Bay.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Employees know the community on their floor, understand how to use technology and conference rooms and feel they can get their job done.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3586" y="666750"/>
            <a:ext cx="6606638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6838950" y="63500"/>
          <a:ext cx="2476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912750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3585" y="666750"/>
            <a:ext cx="6782484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Resources and Information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1039466"/>
            <a:ext cx="8137665" cy="29320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Clinical Sciences Building website: </a:t>
            </a:r>
            <a:r>
              <a:rPr lang="en-US" sz="1600" dirty="0">
                <a:hlinkClick r:id="rId3"/>
              </a:rPr>
              <a:t>https://csb.ucsf.edu</a:t>
            </a:r>
            <a:r>
              <a:rPr lang="en-US" sz="16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Clinical Sciences Building Chatter Group via </a:t>
            </a:r>
            <a:r>
              <a:rPr lang="en-US" sz="1600" dirty="0" err="1">
                <a:hlinkClick r:id="rId4"/>
              </a:rPr>
              <a:t>MyAccess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Space website: </a:t>
            </a:r>
            <a:r>
              <a:rPr lang="en-US" sz="1600" dirty="0">
                <a:hlinkClick r:id="rId5"/>
              </a:rPr>
              <a:t>https://space.ucsf.edu</a:t>
            </a:r>
            <a:r>
              <a:rPr lang="en-US" sz="16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Paper-Lite: </a:t>
            </a:r>
            <a:r>
              <a:rPr lang="en-US" sz="1600" dirty="0">
                <a:hlinkClick r:id="rId6"/>
              </a:rPr>
              <a:t>https://space.ucsf.edu/records-information-management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UCSF Transportation </a:t>
            </a:r>
            <a:r>
              <a:rPr lang="en-US" sz="1600" dirty="0">
                <a:hlinkClick r:id="rId7"/>
              </a:rPr>
              <a:t>website</a:t>
            </a:r>
            <a:r>
              <a:rPr lang="en-US" sz="1600" dirty="0"/>
              <a:t> &amp; </a:t>
            </a:r>
            <a:r>
              <a:rPr lang="en-US" sz="1600" dirty="0">
                <a:hlinkClick r:id="rId8"/>
              </a:rPr>
              <a:t>my commute </a:t>
            </a: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Campus Life Services: </a:t>
            </a:r>
            <a:r>
              <a:rPr lang="en-US" sz="1600" dirty="0">
                <a:hlinkClick r:id="rId9"/>
              </a:rPr>
              <a:t>Facilities Services Guide </a:t>
            </a:r>
            <a:r>
              <a:rPr lang="en-US" sz="1600" dirty="0"/>
              <a:t>September 2017</a:t>
            </a:r>
          </a:p>
          <a:p>
            <a:pPr marL="0" indent="0">
              <a:buNone/>
            </a:pPr>
            <a:r>
              <a:rPr lang="en-US" sz="1600" b="1" dirty="0"/>
              <a:t>	</a:t>
            </a:r>
            <a:r>
              <a:rPr lang="en-US" sz="1400" i="1" dirty="0"/>
              <a:t>*See high occupancy buildings on page 23 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6838950" y="63500"/>
          <a:ext cx="2476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352863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3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3585" y="666750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81039" y="203782"/>
            <a:ext cx="8173580" cy="467820"/>
          </a:xfrm>
        </p:spPr>
        <p:txBody>
          <a:bodyPr/>
          <a:lstStyle/>
          <a:p>
            <a:r>
              <a:rPr lang="en-US" dirty="0"/>
              <a:t>Introductions &amp; Roles		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604070" y="1008529"/>
            <a:ext cx="6684236" cy="407291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MHS – Move Coordination Company 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Eric Larsen – Project Manager 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James Layton – Document Management 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Morrison – Change Management </a:t>
            </a:r>
          </a:p>
          <a:p>
            <a:pPr marL="295275" indent="-295275" defTabSz="640080"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</a:pPr>
            <a:r>
              <a:rPr lang="en-US" sz="2200" dirty="0">
                <a:solidFill>
                  <a:srgbClr val="052049"/>
                </a:solidFill>
              </a:rPr>
              <a:t>Caitlin Snow – APEX Liaison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Robert Szoke – Information Technology Services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Luis Vite – Change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Management &amp; Operations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Debra Roche – Project Manager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2951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3585" y="666750"/>
            <a:ext cx="6817653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Wrap up &amp; Next Steps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6" y="1039466"/>
            <a:ext cx="6003552" cy="29320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Ongoing document management strategies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Department and Division move meetings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Building and Floor Governance decisions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Occupant engagement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Move Matrix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Ongoing updates on website, e-mail, e-newsletter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6838950" y="63500"/>
          <a:ext cx="2476500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637196" y="3848919"/>
            <a:ext cx="32055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i="1" dirty="0">
                <a:ln/>
                <a:solidFill>
                  <a:schemeClr val="accent3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413407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OTLSHAPE_M_93afb554552a4221a5380f7919409aa7_Connector1">
            <a:extLst>
              <a:ext uri="{FF2B5EF4-FFF2-40B4-BE49-F238E27FC236}">
                <a16:creationId xmlns:a16="http://schemas.microsoft.com/office/drawing/2014/main" id="{F530F3AD-E088-AE42-8F57-9D1F9DD73B56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 flipH="1">
            <a:off x="5138503" y="2133140"/>
            <a:ext cx="1" cy="536980"/>
          </a:xfrm>
          <a:prstGeom prst="line">
            <a:avLst/>
          </a:prstGeom>
          <a:ln w="9525" cap="flat" cmpd="sng" algn="ctr">
            <a:solidFill>
              <a:srgbClr val="DC592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OTLSHAPE_M_93afb554552a4221a5380f7919409aa7_Connector1">
            <a:extLst>
              <a:ext uri="{FF2B5EF4-FFF2-40B4-BE49-F238E27FC236}">
                <a16:creationId xmlns:a16="http://schemas.microsoft.com/office/drawing/2014/main" id="{5CC6E8C6-2868-824E-9F18-240FADE123F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H="1">
            <a:off x="6102977" y="1142091"/>
            <a:ext cx="12409" cy="1505492"/>
          </a:xfrm>
          <a:prstGeom prst="line">
            <a:avLst/>
          </a:prstGeom>
          <a:ln w="9525" cap="flat" cmpd="sng" algn="ctr">
            <a:solidFill>
              <a:srgbClr val="DC592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9" name="OTLSHAPE_M_93afb554552a4221a5380f7919409aa7_Connector1"/>
          <p:cNvCxnSpPr/>
          <p:nvPr>
            <p:custDataLst>
              <p:tags r:id="rId4"/>
            </p:custDataLst>
          </p:nvPr>
        </p:nvCxnSpPr>
        <p:spPr>
          <a:xfrm flipH="1">
            <a:off x="4144951" y="2140517"/>
            <a:ext cx="1" cy="506683"/>
          </a:xfrm>
          <a:prstGeom prst="line">
            <a:avLst/>
          </a:prstGeom>
          <a:ln w="9525" cap="flat" cmpd="sng" algn="ctr">
            <a:solidFill>
              <a:srgbClr val="DC592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8" name="OTLSHAPE_M_52743de8bb6d4044896f473898fe9da7_Connector1"/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1345056" y="899121"/>
            <a:ext cx="1" cy="1724958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OTLSHAPE_TB_00000000000000000000000000000000_ElapsedTime" hidden="1"/>
          <p:cNvSpPr/>
          <p:nvPr>
            <p:custDataLst>
              <p:tags r:id="rId6"/>
            </p:custDataLst>
          </p:nvPr>
        </p:nvSpPr>
        <p:spPr>
          <a:xfrm>
            <a:off x="114300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38" name="OTLSHAPE_TB_00000000000000000000000000000000_TodayMarkerShape" hidden="1"/>
          <p:cNvSpPr/>
          <p:nvPr>
            <p:custDataLst>
              <p:tags r:id="rId7"/>
            </p:custDataLst>
          </p:nvPr>
        </p:nvSpPr>
        <p:spPr>
          <a:xfrm>
            <a:off x="1830905" y="2471738"/>
            <a:ext cx="81643" cy="9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39" name="OTLSHAPE_TB_00000000000000000000000000000000_TodayMarkerText" hidden="1"/>
          <p:cNvSpPr txBox="1"/>
          <p:nvPr>
            <p:custDataLst>
              <p:tags r:id="rId8"/>
            </p:custDataLst>
          </p:nvPr>
        </p:nvSpPr>
        <p:spPr>
          <a:xfrm>
            <a:off x="1872729" y="2566989"/>
            <a:ext cx="189154" cy="9233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6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9261" name="OTLSHAPE_M_a58f29487c0343c08abcf41913e40cae_Title"/>
          <p:cNvSpPr txBox="1"/>
          <p:nvPr>
            <p:custDataLst>
              <p:tags r:id="rId9"/>
            </p:custDataLst>
          </p:nvPr>
        </p:nvSpPr>
        <p:spPr>
          <a:xfrm>
            <a:off x="1565634" y="940705"/>
            <a:ext cx="1256789" cy="1154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5" dirty="0">
                <a:solidFill>
                  <a:srgbClr val="3B5998"/>
                </a:solidFill>
                <a:latin typeface="Calibri" panose="020F0502020204030204" pitchFamily="34" charset="0"/>
              </a:rPr>
              <a:t>Activation of Move Team</a:t>
            </a:r>
          </a:p>
        </p:txBody>
      </p:sp>
      <p:sp>
        <p:nvSpPr>
          <p:cNvPr id="9265" name="OTLSHAPE_M_52743de8bb6d4044896f473898fe9da7_Date"/>
          <p:cNvSpPr txBox="1"/>
          <p:nvPr>
            <p:custDataLst>
              <p:tags r:id="rId10"/>
            </p:custDataLst>
          </p:nvPr>
        </p:nvSpPr>
        <p:spPr>
          <a:xfrm>
            <a:off x="1565633" y="1056386"/>
            <a:ext cx="104892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6" dirty="0">
                <a:solidFill>
                  <a:srgbClr val="7F7F7F"/>
                </a:solidFill>
                <a:latin typeface="Calibri" panose="020F0502020204030204" pitchFamily="34" charset="0"/>
              </a:rPr>
              <a:t>Target: Feb 15</a:t>
            </a:r>
          </a:p>
        </p:txBody>
      </p:sp>
      <p:sp>
        <p:nvSpPr>
          <p:cNvPr id="9266" name="OTLSHAPE_M_52743de8bb6d4044896f473898fe9da7_Shape"/>
          <p:cNvSpPr/>
          <p:nvPr>
            <p:custDataLst>
              <p:tags r:id="rId11"/>
            </p:custDataLst>
          </p:nvPr>
        </p:nvSpPr>
        <p:spPr>
          <a:xfrm rot="16200000">
            <a:off x="1399786" y="919961"/>
            <a:ext cx="146924" cy="146924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71" name="OTLSHAPE_M_93afb554552a4221a5380f7919409aa7_Date"/>
          <p:cNvSpPr txBox="1"/>
          <p:nvPr>
            <p:custDataLst>
              <p:tags r:id="rId12"/>
            </p:custDataLst>
          </p:nvPr>
        </p:nvSpPr>
        <p:spPr>
          <a:xfrm>
            <a:off x="4303495" y="2382494"/>
            <a:ext cx="327753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 spc="-5" dirty="0">
                <a:solidFill>
                  <a:srgbClr val="7F7F7F"/>
                </a:solidFill>
                <a:latin typeface="Calibri" panose="020F0502020204030204" pitchFamily="34" charset="0"/>
              </a:rPr>
              <a:t>Aug ##</a:t>
            </a:r>
          </a:p>
        </p:txBody>
      </p:sp>
      <p:sp>
        <p:nvSpPr>
          <p:cNvPr id="9274" name="OTLSHAPE_M_6a283b367375415b92b0e5fc4e16a0cc_Date" hidden="1"/>
          <p:cNvSpPr txBox="1"/>
          <p:nvPr>
            <p:custDataLst>
              <p:tags r:id="rId13"/>
            </p:custDataLst>
          </p:nvPr>
        </p:nvSpPr>
        <p:spPr>
          <a:xfrm>
            <a:off x="5596428" y="1875858"/>
            <a:ext cx="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600">
                <a:solidFill>
                  <a:srgbClr val="D1282E"/>
                </a:solidFill>
                <a:latin typeface="Calibri" panose="020F0502020204030204" pitchFamily="34" charset="0"/>
              </a:rPr>
              <a:t>Nov 7</a:t>
            </a:r>
          </a:p>
        </p:txBody>
      </p:sp>
      <p:sp>
        <p:nvSpPr>
          <p:cNvPr id="9277" name="OTLSHAPE_M_7b0996464ffd4cd3a3b383ab1ba22438_Date" hidden="1"/>
          <p:cNvSpPr txBox="1"/>
          <p:nvPr>
            <p:custDataLst>
              <p:tags r:id="rId14"/>
            </p:custDataLst>
          </p:nvPr>
        </p:nvSpPr>
        <p:spPr>
          <a:xfrm>
            <a:off x="6434974" y="2094165"/>
            <a:ext cx="0" cy="46166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600">
                <a:solidFill>
                  <a:srgbClr val="D1282E"/>
                </a:solidFill>
                <a:latin typeface="Calibri" panose="020F0502020204030204" pitchFamily="34" charset="0"/>
              </a:rPr>
              <a:t>Dec 20</a:t>
            </a:r>
          </a:p>
        </p:txBody>
      </p:sp>
      <p:sp>
        <p:nvSpPr>
          <p:cNvPr id="9282" name="OTLSHAPE_T_7c518fb37f2142bb8e0445920d0403b5_Shape"/>
          <p:cNvSpPr/>
          <p:nvPr>
            <p:custDataLst>
              <p:tags r:id="rId15"/>
            </p:custDataLst>
          </p:nvPr>
        </p:nvSpPr>
        <p:spPr>
          <a:xfrm>
            <a:off x="1225273" y="3082559"/>
            <a:ext cx="876542" cy="180829"/>
          </a:xfrm>
          <a:prstGeom prst="roundRect">
            <a:avLst>
              <a:gd name="adj" fmla="val 100000"/>
            </a:avLst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83" name="OTLSHAPE_T_7c518fb37f2142bb8e0445920d0403b5_ShapePercentage" hidden="1"/>
          <p:cNvSpPr/>
          <p:nvPr>
            <p:custDataLst>
              <p:tags r:id="rId16"/>
            </p:custDataLst>
          </p:nvPr>
        </p:nvSpPr>
        <p:spPr>
          <a:xfrm>
            <a:off x="3529316" y="262413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84" name="OTLSHAPE_T_7c518fb37f2142bb8e0445920d0403b5_Duration" hidden="1"/>
          <p:cNvSpPr txBox="1"/>
          <p:nvPr>
            <p:custDataLst>
              <p:tags r:id="rId17"/>
            </p:custDataLst>
          </p:nvPr>
        </p:nvSpPr>
        <p:spPr>
          <a:xfrm>
            <a:off x="1143000" y="2624564"/>
            <a:ext cx="24765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6 days</a:t>
            </a:r>
          </a:p>
        </p:txBody>
      </p:sp>
      <p:sp>
        <p:nvSpPr>
          <p:cNvPr id="9285" name="OTLSHAPE_T_7c518fb37f2142bb8e0445920d0403b5_TextPercentage" hidden="1"/>
          <p:cNvSpPr txBox="1"/>
          <p:nvPr>
            <p:custDataLst>
              <p:tags r:id="rId18"/>
            </p:custDataLst>
          </p:nvPr>
        </p:nvSpPr>
        <p:spPr>
          <a:xfrm>
            <a:off x="1143000" y="2740406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86" name="OTLSHAPE_T_7c518fb37f2142bb8e0445920d0403b5_StartDate" hidden="1"/>
          <p:cNvSpPr txBox="1"/>
          <p:nvPr>
            <p:custDataLst>
              <p:tags r:id="rId19"/>
            </p:custDataLst>
          </p:nvPr>
        </p:nvSpPr>
        <p:spPr>
          <a:xfrm>
            <a:off x="1143000" y="2740406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87" name="OTLSHAPE_T_7c518fb37f2142bb8e0445920d0403b5_EndDate" hidden="1"/>
          <p:cNvSpPr txBox="1"/>
          <p:nvPr>
            <p:custDataLst>
              <p:tags r:id="rId20"/>
            </p:custDataLst>
          </p:nvPr>
        </p:nvSpPr>
        <p:spPr>
          <a:xfrm>
            <a:off x="1143000" y="2740406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88" name="OTLSHAPE_T_7c518fb37f2142bb8e0445920d0403b5_Title"/>
          <p:cNvSpPr txBox="1"/>
          <p:nvPr>
            <p:custDataLst>
              <p:tags r:id="rId21"/>
            </p:custDataLst>
          </p:nvPr>
        </p:nvSpPr>
        <p:spPr>
          <a:xfrm>
            <a:off x="1259278" y="3277354"/>
            <a:ext cx="1658606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6" dirty="0">
                <a:solidFill>
                  <a:srgbClr val="0070C0"/>
                </a:solidFill>
                <a:latin typeface="Calibri" panose="020F0502020204030204" pitchFamily="34" charset="0"/>
              </a:rPr>
              <a:t>Formation and Activation of </a:t>
            </a:r>
            <a:r>
              <a:rPr lang="en-US" sz="750" b="1" spc="-6" dirty="0" err="1">
                <a:solidFill>
                  <a:srgbClr val="0070C0"/>
                </a:solidFill>
                <a:latin typeface="Calibri" panose="020F0502020204030204" pitchFamily="34" charset="0"/>
              </a:rPr>
              <a:t>Bldg</a:t>
            </a:r>
            <a:r>
              <a:rPr lang="en-US" sz="750" b="1" spc="-6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750" b="1" spc="-6" dirty="0" err="1">
                <a:solidFill>
                  <a:srgbClr val="0070C0"/>
                </a:solidFill>
                <a:latin typeface="Calibri" panose="020F0502020204030204" pitchFamily="34" charset="0"/>
              </a:rPr>
              <a:t>Gov</a:t>
            </a:r>
            <a:r>
              <a:rPr lang="en-US" sz="750" b="1" spc="-6" dirty="0">
                <a:solidFill>
                  <a:srgbClr val="0070C0"/>
                </a:solidFill>
                <a:latin typeface="Calibri" panose="020F0502020204030204" pitchFamily="34" charset="0"/>
              </a:rPr>
              <a:t> Committees</a:t>
            </a:r>
          </a:p>
        </p:txBody>
      </p:sp>
      <p:sp>
        <p:nvSpPr>
          <p:cNvPr id="9289" name="OTLSHAPE_T_7c518fb37f2142bb8e0445920d0403b5_JoinedDate"/>
          <p:cNvSpPr txBox="1"/>
          <p:nvPr>
            <p:custDataLst>
              <p:tags r:id="rId22"/>
            </p:custDataLst>
          </p:nvPr>
        </p:nvSpPr>
        <p:spPr>
          <a:xfrm>
            <a:off x="2122919" y="3131838"/>
            <a:ext cx="610298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3" dirty="0">
                <a:solidFill>
                  <a:srgbClr val="7F7F7F"/>
                </a:solidFill>
                <a:latin typeface="Calibri" panose="020F0502020204030204" pitchFamily="34" charset="0"/>
              </a:rPr>
              <a:t>Feb-Mar</a:t>
            </a:r>
          </a:p>
        </p:txBody>
      </p:sp>
      <p:sp>
        <p:nvSpPr>
          <p:cNvPr id="9290" name="OTLSHAPE_T_be3ae38f60b3402d8a13f1e91eec41f5_Shape"/>
          <p:cNvSpPr/>
          <p:nvPr>
            <p:custDataLst>
              <p:tags r:id="rId23"/>
            </p:custDataLst>
          </p:nvPr>
        </p:nvSpPr>
        <p:spPr>
          <a:xfrm>
            <a:off x="1725090" y="3586709"/>
            <a:ext cx="551475" cy="180829"/>
          </a:xfrm>
          <a:prstGeom prst="roundRect">
            <a:avLst>
              <a:gd name="adj" fmla="val 100000"/>
            </a:avLst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91" name="OTLSHAPE_T_be3ae38f60b3402d8a13f1e91eec41f5_ShapePercentage" hidden="1"/>
          <p:cNvSpPr/>
          <p:nvPr>
            <p:custDataLst>
              <p:tags r:id="rId24"/>
            </p:custDataLst>
          </p:nvPr>
        </p:nvSpPr>
        <p:spPr>
          <a:xfrm>
            <a:off x="3938838" y="282416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92" name="OTLSHAPE_T_be3ae38f60b3402d8a13f1e91eec41f5_Duration" hidden="1"/>
          <p:cNvSpPr txBox="1"/>
          <p:nvPr>
            <p:custDataLst>
              <p:tags r:id="rId25"/>
            </p:custDataLst>
          </p:nvPr>
        </p:nvSpPr>
        <p:spPr>
          <a:xfrm>
            <a:off x="1143000" y="2824589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18 days</a:t>
            </a:r>
          </a:p>
        </p:txBody>
      </p:sp>
      <p:sp>
        <p:nvSpPr>
          <p:cNvPr id="9293" name="OTLSHAPE_T_be3ae38f60b3402d8a13f1e91eec41f5_TextPercentage" hidden="1"/>
          <p:cNvSpPr txBox="1"/>
          <p:nvPr>
            <p:custDataLst>
              <p:tags r:id="rId26"/>
            </p:custDataLst>
          </p:nvPr>
        </p:nvSpPr>
        <p:spPr>
          <a:xfrm>
            <a:off x="1143000" y="2940431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294" name="OTLSHAPE_T_be3ae38f60b3402d8a13f1e91eec41f5_StartDate" hidden="1"/>
          <p:cNvSpPr txBox="1"/>
          <p:nvPr>
            <p:custDataLst>
              <p:tags r:id="rId27"/>
            </p:custDataLst>
          </p:nvPr>
        </p:nvSpPr>
        <p:spPr>
          <a:xfrm>
            <a:off x="1143000" y="2940431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95" name="OTLSHAPE_T_be3ae38f60b3402d8a13f1e91eec41f5_EndDate" hidden="1"/>
          <p:cNvSpPr txBox="1"/>
          <p:nvPr>
            <p:custDataLst>
              <p:tags r:id="rId28"/>
            </p:custDataLst>
          </p:nvPr>
        </p:nvSpPr>
        <p:spPr>
          <a:xfrm>
            <a:off x="1143000" y="2940431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296" name="OTLSHAPE_T_be3ae38f60b3402d8a13f1e91eec41f5_Title"/>
          <p:cNvSpPr txBox="1"/>
          <p:nvPr>
            <p:custDataLst>
              <p:tags r:id="rId29"/>
            </p:custDataLst>
          </p:nvPr>
        </p:nvSpPr>
        <p:spPr>
          <a:xfrm>
            <a:off x="1629425" y="3759962"/>
            <a:ext cx="1855437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6" dirty="0">
                <a:solidFill>
                  <a:srgbClr val="D24726"/>
                </a:solidFill>
                <a:latin typeface="Calibri" panose="020F0502020204030204" pitchFamily="34" charset="0"/>
              </a:rPr>
              <a:t>Current Site Prelim Surveys</a:t>
            </a:r>
          </a:p>
          <a:p>
            <a:r>
              <a:rPr lang="en-US" sz="750" b="1" spc="-6" dirty="0">
                <a:solidFill>
                  <a:srgbClr val="D24726"/>
                </a:solidFill>
                <a:latin typeface="Calibri" panose="020F0502020204030204" pitchFamily="34" charset="0"/>
              </a:rPr>
              <a:t>&amp; </a:t>
            </a:r>
            <a:r>
              <a:rPr lang="en-US" sz="750" b="1" spc="-6" dirty="0" err="1">
                <a:solidFill>
                  <a:srgbClr val="D24726"/>
                </a:solidFill>
                <a:latin typeface="Calibri" panose="020F0502020204030204" pitchFamily="34" charset="0"/>
              </a:rPr>
              <a:t>Jobwalk</a:t>
            </a:r>
            <a:r>
              <a:rPr lang="en-US" sz="750" b="1" spc="-6" dirty="0">
                <a:solidFill>
                  <a:srgbClr val="D24726"/>
                </a:solidFill>
                <a:latin typeface="Calibri" panose="020F0502020204030204" pitchFamily="34" charset="0"/>
              </a:rPr>
              <a:t> Tours for Move Companies</a:t>
            </a:r>
          </a:p>
        </p:txBody>
      </p:sp>
      <p:sp>
        <p:nvSpPr>
          <p:cNvPr id="9297" name="OTLSHAPE_T_be3ae38f60b3402d8a13f1e91eec41f5_JoinedDate"/>
          <p:cNvSpPr txBox="1"/>
          <p:nvPr>
            <p:custDataLst>
              <p:tags r:id="rId30"/>
            </p:custDataLst>
          </p:nvPr>
        </p:nvSpPr>
        <p:spPr>
          <a:xfrm>
            <a:off x="2290703" y="3632408"/>
            <a:ext cx="65550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3" dirty="0">
                <a:solidFill>
                  <a:srgbClr val="7F7F7F"/>
                </a:solidFill>
                <a:latin typeface="Calibri" panose="020F0502020204030204" pitchFamily="34" charset="0"/>
              </a:rPr>
              <a:t>March</a:t>
            </a:r>
          </a:p>
        </p:txBody>
      </p:sp>
      <p:sp>
        <p:nvSpPr>
          <p:cNvPr id="9298" name="OTLSHAPE_T_9aa183d65df24b0c8fecd0a002471583_Shape"/>
          <p:cNvSpPr/>
          <p:nvPr>
            <p:custDataLst>
              <p:tags r:id="rId31"/>
            </p:custDataLst>
          </p:nvPr>
        </p:nvSpPr>
        <p:spPr>
          <a:xfrm>
            <a:off x="3693663" y="3615487"/>
            <a:ext cx="1326253" cy="180829"/>
          </a:xfrm>
          <a:prstGeom prst="roundRect">
            <a:avLst>
              <a:gd name="adj" fmla="val 100000"/>
            </a:avLst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99" name="OTLSHAPE_T_9aa183d65df24b0c8fecd0a002471583_ShapePercentage" hidden="1"/>
          <p:cNvSpPr/>
          <p:nvPr>
            <p:custDataLst>
              <p:tags r:id="rId32"/>
            </p:custDataLst>
          </p:nvPr>
        </p:nvSpPr>
        <p:spPr>
          <a:xfrm>
            <a:off x="3938838" y="302418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00" name="OTLSHAPE_T_9aa183d65df24b0c8fecd0a002471583_Duration" hidden="1"/>
          <p:cNvSpPr txBox="1"/>
          <p:nvPr>
            <p:custDataLst>
              <p:tags r:id="rId33"/>
            </p:custDataLst>
          </p:nvPr>
        </p:nvSpPr>
        <p:spPr>
          <a:xfrm>
            <a:off x="1143000" y="3024614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24 days</a:t>
            </a:r>
          </a:p>
        </p:txBody>
      </p:sp>
      <p:sp>
        <p:nvSpPr>
          <p:cNvPr id="9301" name="OTLSHAPE_T_9aa183d65df24b0c8fecd0a002471583_TextPercentage" hidden="1"/>
          <p:cNvSpPr txBox="1"/>
          <p:nvPr>
            <p:custDataLst>
              <p:tags r:id="rId34"/>
            </p:custDataLst>
          </p:nvPr>
        </p:nvSpPr>
        <p:spPr>
          <a:xfrm>
            <a:off x="1143000" y="3140456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02" name="OTLSHAPE_T_9aa183d65df24b0c8fecd0a002471583_StartDate" hidden="1"/>
          <p:cNvSpPr txBox="1"/>
          <p:nvPr>
            <p:custDataLst>
              <p:tags r:id="rId35"/>
            </p:custDataLst>
          </p:nvPr>
        </p:nvSpPr>
        <p:spPr>
          <a:xfrm>
            <a:off x="1143000" y="3140456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03" name="OTLSHAPE_T_9aa183d65df24b0c8fecd0a002471583_EndDate" hidden="1"/>
          <p:cNvSpPr txBox="1"/>
          <p:nvPr>
            <p:custDataLst>
              <p:tags r:id="rId36"/>
            </p:custDataLst>
          </p:nvPr>
        </p:nvSpPr>
        <p:spPr>
          <a:xfrm>
            <a:off x="1143000" y="3140456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04" name="OTLSHAPE_T_9aa183d65df24b0c8fecd0a002471583_Title"/>
          <p:cNvSpPr txBox="1"/>
          <p:nvPr>
            <p:custDataLst>
              <p:tags r:id="rId37"/>
            </p:custDataLst>
          </p:nvPr>
        </p:nvSpPr>
        <p:spPr>
          <a:xfrm>
            <a:off x="3721707" y="3792545"/>
            <a:ext cx="1101827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6" dirty="0">
                <a:solidFill>
                  <a:srgbClr val="D24726"/>
                </a:solidFill>
                <a:latin typeface="Calibri" panose="020F0502020204030204" pitchFamily="34" charset="0"/>
              </a:rPr>
              <a:t>Transition Planning for Daily Operations </a:t>
            </a:r>
          </a:p>
        </p:txBody>
      </p:sp>
      <p:sp>
        <p:nvSpPr>
          <p:cNvPr id="9305" name="OTLSHAPE_T_9aa183d65df24b0c8fecd0a002471583_JoinedDate"/>
          <p:cNvSpPr txBox="1"/>
          <p:nvPr>
            <p:custDataLst>
              <p:tags r:id="rId38"/>
            </p:custDataLst>
          </p:nvPr>
        </p:nvSpPr>
        <p:spPr>
          <a:xfrm>
            <a:off x="5038911" y="3658902"/>
            <a:ext cx="71201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3" dirty="0">
                <a:solidFill>
                  <a:srgbClr val="7F7F7F"/>
                </a:solidFill>
                <a:latin typeface="Calibri" panose="020F0502020204030204" pitchFamily="34" charset="0"/>
              </a:rPr>
              <a:t>Jul – Oct </a:t>
            </a:r>
          </a:p>
        </p:txBody>
      </p:sp>
      <p:sp>
        <p:nvSpPr>
          <p:cNvPr id="9307" name="OTLSHAPE_T_06a6a20021ea4acdac20b41f7b37b0dd_ShapePercentage" hidden="1"/>
          <p:cNvSpPr/>
          <p:nvPr>
            <p:custDataLst>
              <p:tags r:id="rId39"/>
            </p:custDataLst>
          </p:nvPr>
        </p:nvSpPr>
        <p:spPr>
          <a:xfrm>
            <a:off x="4406864" y="322421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08" name="OTLSHAPE_T_06a6a20021ea4acdac20b41f7b37b0dd_Duration" hidden="1"/>
          <p:cNvSpPr txBox="1"/>
          <p:nvPr>
            <p:custDataLst>
              <p:tags r:id="rId40"/>
            </p:custDataLst>
          </p:nvPr>
        </p:nvSpPr>
        <p:spPr>
          <a:xfrm>
            <a:off x="1143000" y="3224639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16 days</a:t>
            </a:r>
          </a:p>
        </p:txBody>
      </p:sp>
      <p:sp>
        <p:nvSpPr>
          <p:cNvPr id="9309" name="OTLSHAPE_T_06a6a20021ea4acdac20b41f7b37b0dd_TextPercentage" hidden="1"/>
          <p:cNvSpPr txBox="1"/>
          <p:nvPr>
            <p:custDataLst>
              <p:tags r:id="rId41"/>
            </p:custDataLst>
          </p:nvPr>
        </p:nvSpPr>
        <p:spPr>
          <a:xfrm>
            <a:off x="1143000" y="3340481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10" name="OTLSHAPE_T_06a6a20021ea4acdac20b41f7b37b0dd_StartDate" hidden="1"/>
          <p:cNvSpPr txBox="1"/>
          <p:nvPr>
            <p:custDataLst>
              <p:tags r:id="rId42"/>
            </p:custDataLst>
          </p:nvPr>
        </p:nvSpPr>
        <p:spPr>
          <a:xfrm>
            <a:off x="1143000" y="3340481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11" name="OTLSHAPE_T_06a6a20021ea4acdac20b41f7b37b0dd_EndDate" hidden="1"/>
          <p:cNvSpPr txBox="1"/>
          <p:nvPr>
            <p:custDataLst>
              <p:tags r:id="rId43"/>
            </p:custDataLst>
          </p:nvPr>
        </p:nvSpPr>
        <p:spPr>
          <a:xfrm>
            <a:off x="1143000" y="3340481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15" name="OTLSHAPE_T_e6f5c918bdd649a1ac919cf22468a23b_ShapePercentage" hidden="1"/>
          <p:cNvSpPr/>
          <p:nvPr>
            <p:custDataLst>
              <p:tags r:id="rId44"/>
            </p:custDataLst>
          </p:nvPr>
        </p:nvSpPr>
        <p:spPr>
          <a:xfrm>
            <a:off x="4913891" y="342423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316" name="OTLSHAPE_T_e6f5c918bdd649a1ac919cf22468a23b_Duration" hidden="1"/>
          <p:cNvSpPr txBox="1"/>
          <p:nvPr>
            <p:custDataLst>
              <p:tags r:id="rId45"/>
            </p:custDataLst>
          </p:nvPr>
        </p:nvSpPr>
        <p:spPr>
          <a:xfrm>
            <a:off x="1143000" y="3424664"/>
            <a:ext cx="29527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>
                <a:solidFill>
                  <a:srgbClr val="C0504D"/>
                </a:solidFill>
                <a:latin typeface="Calibri" panose="020F0502020204030204" pitchFamily="34" charset="0"/>
              </a:rPr>
              <a:t>25 days</a:t>
            </a:r>
          </a:p>
        </p:txBody>
      </p:sp>
      <p:sp>
        <p:nvSpPr>
          <p:cNvPr id="9317" name="OTLSHAPE_T_e6f5c918bdd649a1ac919cf22468a23b_TextPercentage" hidden="1"/>
          <p:cNvSpPr txBox="1"/>
          <p:nvPr>
            <p:custDataLst>
              <p:tags r:id="rId46"/>
            </p:custDataLst>
          </p:nvPr>
        </p:nvSpPr>
        <p:spPr>
          <a:xfrm>
            <a:off x="1143000" y="3540506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9318" name="OTLSHAPE_T_e6f5c918bdd649a1ac919cf22468a23b_StartDate" hidden="1"/>
          <p:cNvSpPr txBox="1"/>
          <p:nvPr>
            <p:custDataLst>
              <p:tags r:id="rId47"/>
            </p:custDataLst>
          </p:nvPr>
        </p:nvSpPr>
        <p:spPr>
          <a:xfrm>
            <a:off x="1143000" y="3540506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9319" name="OTLSHAPE_T_e6f5c918bdd649a1ac919cf22468a23b_EndDate" hidden="1"/>
          <p:cNvSpPr txBox="1"/>
          <p:nvPr>
            <p:custDataLst>
              <p:tags r:id="rId48"/>
            </p:custDataLst>
          </p:nvPr>
        </p:nvSpPr>
        <p:spPr>
          <a:xfrm>
            <a:off x="1143000" y="3540506"/>
            <a:ext cx="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75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30" y="137494"/>
            <a:ext cx="7018436" cy="448968"/>
          </a:xfrm>
        </p:spPr>
        <p:txBody>
          <a:bodyPr>
            <a:noAutofit/>
          </a:bodyPr>
          <a:lstStyle/>
          <a:p>
            <a:r>
              <a:rPr lang="en-US" sz="2100" i="1" dirty="0">
                <a:solidFill>
                  <a:schemeClr val="accent2"/>
                </a:solidFill>
                <a:latin typeface="Garamond" panose="02020404030301010803" pitchFamily="18" charset="0"/>
              </a:rPr>
              <a:t>Draft</a:t>
            </a:r>
            <a:r>
              <a:rPr lang="en-US" sz="2100" dirty="0">
                <a:solidFill>
                  <a:srgbClr val="0070C0"/>
                </a:solidFill>
                <a:latin typeface="Garamond" panose="02020404030301010803" pitchFamily="18" charset="0"/>
              </a:rPr>
              <a:t> Clinical Sciences Building (CSB) </a:t>
            </a:r>
            <a:br>
              <a:rPr lang="en-US" sz="21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en-US" sz="2100" dirty="0">
                <a:solidFill>
                  <a:srgbClr val="0070C0"/>
                </a:solidFill>
                <a:latin typeface="Garamond" panose="02020404030301010803" pitchFamily="18" charset="0"/>
              </a:rPr>
              <a:t>Change Management &amp; Move Planning Timeline</a:t>
            </a:r>
          </a:p>
        </p:txBody>
      </p:sp>
      <p:sp>
        <p:nvSpPr>
          <p:cNvPr id="143" name="OTLSHAPE_M_a58f29487c0343c08abcf41913e40cae_Shape">
            <a:extLst>
              <a:ext uri="{FF2B5EF4-FFF2-40B4-BE49-F238E27FC236}">
                <a16:creationId xmlns:a16="http://schemas.microsoft.com/office/drawing/2014/main" id="{C9657199-33FB-AD43-AD62-8F0FD951656C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 rot="16200000">
            <a:off x="4177557" y="2164236"/>
            <a:ext cx="146924" cy="146924"/>
          </a:xfrm>
          <a:prstGeom prst="flowChartMerge">
            <a:avLst/>
          </a:prstGeom>
          <a:solidFill>
            <a:srgbClr val="D246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6" name="OTLSHAPE_M_93afb554552a4221a5380f7919409aa7_Date">
            <a:extLst>
              <a:ext uri="{FF2B5EF4-FFF2-40B4-BE49-F238E27FC236}">
                <a16:creationId xmlns:a16="http://schemas.microsoft.com/office/drawing/2014/main" id="{4B549565-14C0-3D40-B86A-048A2D58F03D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5331083" y="2335412"/>
            <a:ext cx="327753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750" spc="-5" dirty="0">
                <a:solidFill>
                  <a:srgbClr val="7F7F7F"/>
                </a:solidFill>
                <a:latin typeface="Calibri" panose="020F0502020204030204" pitchFamily="34" charset="0"/>
              </a:rPr>
              <a:t>Oct ##</a:t>
            </a:r>
          </a:p>
        </p:txBody>
      </p:sp>
      <p:sp>
        <p:nvSpPr>
          <p:cNvPr id="147" name="OTLSHAPE_M_a58f29487c0343c08abcf41913e40cae_Shape">
            <a:extLst>
              <a:ext uri="{FF2B5EF4-FFF2-40B4-BE49-F238E27FC236}">
                <a16:creationId xmlns:a16="http://schemas.microsoft.com/office/drawing/2014/main" id="{4D4AE6F3-3675-8949-9C14-CE80289F7344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 rot="16200000">
            <a:off x="5173446" y="2127462"/>
            <a:ext cx="146924" cy="146924"/>
          </a:xfrm>
          <a:prstGeom prst="flowChartMerge">
            <a:avLst/>
          </a:prstGeom>
          <a:solidFill>
            <a:srgbClr val="D246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35" name="OTLSHAPE_TB_00000000000000000000000000000000_RightEndCaps"/>
          <p:cNvSpPr txBox="1"/>
          <p:nvPr>
            <p:custDataLst>
              <p:tags r:id="rId52"/>
            </p:custDataLst>
          </p:nvPr>
        </p:nvSpPr>
        <p:spPr>
          <a:xfrm>
            <a:off x="6386994" y="2930390"/>
            <a:ext cx="389917" cy="207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50" spc="-27" dirty="0">
                <a:solidFill>
                  <a:srgbClr val="C0504D"/>
                </a:solidFill>
                <a:latin typeface="Corbel" panose="020B0503020204020204" pitchFamily="34" charset="0"/>
              </a:rPr>
              <a:t>2020</a:t>
            </a:r>
          </a:p>
        </p:txBody>
      </p:sp>
      <p:sp>
        <p:nvSpPr>
          <p:cNvPr id="9234" name="OTLSHAPE_TB_00000000000000000000000000000000_LeftEndCaps"/>
          <p:cNvSpPr txBox="1"/>
          <p:nvPr>
            <p:custDataLst>
              <p:tags r:id="rId53"/>
            </p:custDataLst>
          </p:nvPr>
        </p:nvSpPr>
        <p:spPr>
          <a:xfrm>
            <a:off x="882837" y="2894465"/>
            <a:ext cx="388470" cy="207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50" spc="-27" dirty="0">
                <a:solidFill>
                  <a:srgbClr val="C0504D"/>
                </a:solidFill>
                <a:latin typeface="Corbel" panose="020B0503020204020204" pitchFamily="34" charset="0"/>
              </a:rPr>
              <a:t>2019</a:t>
            </a:r>
          </a:p>
        </p:txBody>
      </p:sp>
      <p:sp>
        <p:nvSpPr>
          <p:cNvPr id="148" name="OTLSHAPE_M_a58f29487c0343c08abcf41913e40cae_Title">
            <a:extLst>
              <a:ext uri="{FF2B5EF4-FFF2-40B4-BE49-F238E27FC236}">
                <a16:creationId xmlns:a16="http://schemas.microsoft.com/office/drawing/2014/main" id="{D67C68A6-5996-204F-9509-31A3849A5B99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2437430" y="1161155"/>
            <a:ext cx="1358487" cy="2308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5" dirty="0">
                <a:solidFill>
                  <a:srgbClr val="3B5998"/>
                </a:solidFill>
                <a:latin typeface="Calibri" panose="020F0502020204030204" pitchFamily="34" charset="0"/>
              </a:rPr>
              <a:t>Telephone &amp; IT Device Detail on Move Matrix Deadline </a:t>
            </a:r>
          </a:p>
        </p:txBody>
      </p:sp>
      <p:sp>
        <p:nvSpPr>
          <p:cNvPr id="149" name="OTLSHAPE_M_a58f29487c0343c08abcf41913e40cae_Date">
            <a:extLst>
              <a:ext uri="{FF2B5EF4-FFF2-40B4-BE49-F238E27FC236}">
                <a16:creationId xmlns:a16="http://schemas.microsoft.com/office/drawing/2014/main" id="{FC59D9F5-7E9F-5F42-A664-4307E9836C1F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2451421" y="1413224"/>
            <a:ext cx="628163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6" dirty="0">
                <a:solidFill>
                  <a:srgbClr val="7F7F7F"/>
                </a:solidFill>
                <a:latin typeface="Calibri" panose="020F0502020204030204" pitchFamily="34" charset="0"/>
              </a:rPr>
              <a:t>Mar - Apr</a:t>
            </a:r>
          </a:p>
        </p:txBody>
      </p:sp>
      <p:sp>
        <p:nvSpPr>
          <p:cNvPr id="150" name="OTLSHAPE_M_a58f29487c0343c08abcf41913e40cae_Shape">
            <a:extLst>
              <a:ext uri="{FF2B5EF4-FFF2-40B4-BE49-F238E27FC236}">
                <a16:creationId xmlns:a16="http://schemas.microsoft.com/office/drawing/2014/main" id="{776911A0-9416-1E4A-BA55-CAD89F0314E8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 rot="16200000">
            <a:off x="2291815" y="1186993"/>
            <a:ext cx="146924" cy="146924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1" name="OTLSHAPE_M_a58f29487c0343c08abcf41913e40cae_Connector1">
            <a:extLst>
              <a:ext uri="{FF2B5EF4-FFF2-40B4-BE49-F238E27FC236}">
                <a16:creationId xmlns:a16="http://schemas.microsoft.com/office/drawing/2014/main" id="{ADA7552F-CC65-9442-B5A9-B13468B09714}"/>
              </a:ext>
            </a:extLst>
          </p:cNvPr>
          <p:cNvCxnSpPr>
            <a:cxnSpLocks/>
          </p:cNvCxnSpPr>
          <p:nvPr>
            <p:custDataLst>
              <p:tags r:id="rId57"/>
            </p:custDataLst>
          </p:nvPr>
        </p:nvCxnSpPr>
        <p:spPr>
          <a:xfrm flipH="1">
            <a:off x="2257002" y="1197764"/>
            <a:ext cx="1" cy="1417321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TLSHAPE_T_7c518fb37f2142bb8e0445920d0403b5_Shape">
            <a:extLst>
              <a:ext uri="{FF2B5EF4-FFF2-40B4-BE49-F238E27FC236}">
                <a16:creationId xmlns:a16="http://schemas.microsoft.com/office/drawing/2014/main" id="{6A5C0FCE-546C-E44C-90A6-9C5A5B885049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3132860" y="3073835"/>
            <a:ext cx="1341611" cy="180829"/>
          </a:xfrm>
          <a:prstGeom prst="roundRect">
            <a:avLst>
              <a:gd name="adj" fmla="val 100000"/>
            </a:avLst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5" name="OTLSHAPE_T_7c518fb37f2142bb8e0445920d0403b5_Title">
            <a:extLst>
              <a:ext uri="{FF2B5EF4-FFF2-40B4-BE49-F238E27FC236}">
                <a16:creationId xmlns:a16="http://schemas.microsoft.com/office/drawing/2014/main" id="{EB6043FB-D5D6-B449-9310-55FA40DF451C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3132861" y="3257466"/>
            <a:ext cx="1685142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6" dirty="0">
                <a:solidFill>
                  <a:srgbClr val="0070C0"/>
                </a:solidFill>
                <a:latin typeface="Calibri" panose="020F0502020204030204" pitchFamily="34" charset="0"/>
              </a:rPr>
              <a:t>Change Management Activities for Open Plan Shared Resources </a:t>
            </a:r>
          </a:p>
        </p:txBody>
      </p:sp>
      <p:sp>
        <p:nvSpPr>
          <p:cNvPr id="156" name="OTLSHAPE_T_7c518fb37f2142bb8e0445920d0403b5_JoinedDate">
            <a:extLst>
              <a:ext uri="{FF2B5EF4-FFF2-40B4-BE49-F238E27FC236}">
                <a16:creationId xmlns:a16="http://schemas.microsoft.com/office/drawing/2014/main" id="{A6ADD5C4-C1EB-1347-8544-D232A0509734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4503762" y="3111427"/>
            <a:ext cx="610298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3" dirty="0">
                <a:solidFill>
                  <a:srgbClr val="7F7F7F"/>
                </a:solidFill>
                <a:latin typeface="Calibri" panose="020F0502020204030204" pitchFamily="34" charset="0"/>
              </a:rPr>
              <a:t>Jun - Aug</a:t>
            </a:r>
          </a:p>
        </p:txBody>
      </p:sp>
      <p:cxnSp>
        <p:nvCxnSpPr>
          <p:cNvPr id="161" name="OTLSHAPE_M_93afb554552a4221a5380f7919409aa7_Connector1">
            <a:extLst>
              <a:ext uri="{FF2B5EF4-FFF2-40B4-BE49-F238E27FC236}">
                <a16:creationId xmlns:a16="http://schemas.microsoft.com/office/drawing/2014/main" id="{A3D1EAD9-378B-2C41-84A4-4799DC137D77}"/>
              </a:ext>
            </a:extLst>
          </p:cNvPr>
          <p:cNvCxnSpPr>
            <a:cxnSpLocks/>
          </p:cNvCxnSpPr>
          <p:nvPr>
            <p:custDataLst>
              <p:tags r:id="rId61"/>
            </p:custDataLst>
          </p:nvPr>
        </p:nvCxnSpPr>
        <p:spPr>
          <a:xfrm flipH="1">
            <a:off x="4648167" y="1781536"/>
            <a:ext cx="9912" cy="852177"/>
          </a:xfrm>
          <a:prstGeom prst="line">
            <a:avLst/>
          </a:prstGeom>
          <a:ln w="9525" cap="flat" cmpd="sng" algn="ctr">
            <a:solidFill>
              <a:srgbClr val="DC5924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TLSHAPE_M_93afb554552a4221a5380f7919409aa7_Title">
            <a:extLst>
              <a:ext uri="{FF2B5EF4-FFF2-40B4-BE49-F238E27FC236}">
                <a16:creationId xmlns:a16="http://schemas.microsoft.com/office/drawing/2014/main" id="{981CDAA0-E02F-7943-ADCC-14A0AD34126F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4820065" y="1701830"/>
            <a:ext cx="1415008" cy="2308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5" dirty="0">
                <a:solidFill>
                  <a:srgbClr val="D24726"/>
                </a:solidFill>
                <a:latin typeface="Calibri" panose="020F0502020204030204" pitchFamily="34" charset="0"/>
              </a:rPr>
              <a:t>Move Logistics Instructional Town Hall Meeting #1</a:t>
            </a:r>
          </a:p>
        </p:txBody>
      </p:sp>
      <p:sp>
        <p:nvSpPr>
          <p:cNvPr id="163" name="OTLSHAPE_M_93afb554552a4221a5380f7919409aa7_Date">
            <a:extLst>
              <a:ext uri="{FF2B5EF4-FFF2-40B4-BE49-F238E27FC236}">
                <a16:creationId xmlns:a16="http://schemas.microsoft.com/office/drawing/2014/main" id="{EBE7C343-E340-354E-AC5A-7A5C96BF3461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4816623" y="1943854"/>
            <a:ext cx="491566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5" dirty="0">
                <a:solidFill>
                  <a:srgbClr val="7F7F7F"/>
                </a:solidFill>
                <a:latin typeface="Calibri" panose="020F0502020204030204" pitchFamily="34" charset="0"/>
              </a:rPr>
              <a:t>Sept ##</a:t>
            </a:r>
          </a:p>
        </p:txBody>
      </p:sp>
      <p:sp>
        <p:nvSpPr>
          <p:cNvPr id="9270" name="OTLSHAPE_M_93afb554552a4221a5380f7919409aa7_Title"/>
          <p:cNvSpPr txBox="1"/>
          <p:nvPr>
            <p:custDataLst>
              <p:tags r:id="rId64"/>
            </p:custDataLst>
          </p:nvPr>
        </p:nvSpPr>
        <p:spPr>
          <a:xfrm>
            <a:off x="4315730" y="2105302"/>
            <a:ext cx="778574" cy="2308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5" dirty="0">
                <a:solidFill>
                  <a:srgbClr val="D24726"/>
                </a:solidFill>
                <a:latin typeface="Calibri" panose="020F0502020204030204" pitchFamily="34" charset="0"/>
              </a:rPr>
              <a:t>Building Town Hall Meeting #1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66CA44-C3F6-2F48-B72F-4746E893235A}"/>
              </a:ext>
            </a:extLst>
          </p:cNvPr>
          <p:cNvGrpSpPr/>
          <p:nvPr/>
        </p:nvGrpSpPr>
        <p:grpSpPr>
          <a:xfrm>
            <a:off x="840746" y="2579414"/>
            <a:ext cx="7850513" cy="339055"/>
            <a:chOff x="194873" y="3689770"/>
            <a:chExt cx="8821712" cy="381000"/>
          </a:xfrm>
        </p:grpSpPr>
        <p:sp>
          <p:nvSpPr>
            <p:cNvPr id="9236" name="OTLSHAPE_TB_00000000000000000000000000000000_ScaleContainer"/>
            <p:cNvSpPr/>
            <p:nvPr>
              <p:custDataLst>
                <p:tags r:id="rId91"/>
              </p:custDataLst>
            </p:nvPr>
          </p:nvSpPr>
          <p:spPr>
            <a:xfrm>
              <a:off x="194873" y="3689770"/>
              <a:ext cx="8821712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chemeClr val="dk2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40" name="OTLSHAPE_TB_00000000000000000000000000000000_TimescaleInterval1"/>
            <p:cNvSpPr txBox="1"/>
            <p:nvPr>
              <p:custDataLst>
                <p:tags r:id="rId92"/>
              </p:custDataLst>
            </p:nvPr>
          </p:nvSpPr>
          <p:spPr>
            <a:xfrm>
              <a:off x="265834" y="3787243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US" sz="900" spc="-14" dirty="0">
                  <a:solidFill>
                    <a:schemeClr val="lt2"/>
                  </a:solidFill>
                  <a:latin typeface="Calibri" panose="020F0502020204030204" pitchFamily="34" charset="0"/>
                </a:rPr>
                <a:t>Jan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DAC01D1-4340-C149-81F8-6F178197D5D6}"/>
                </a:ext>
              </a:extLst>
            </p:cNvPr>
            <p:cNvGrpSpPr/>
            <p:nvPr/>
          </p:nvGrpSpPr>
          <p:grpSpPr>
            <a:xfrm>
              <a:off x="689414" y="3755652"/>
              <a:ext cx="359311" cy="254000"/>
              <a:chOff x="1372024" y="2978150"/>
              <a:chExt cx="359311" cy="254000"/>
            </a:xfrm>
          </p:grpSpPr>
          <p:cxnSp>
            <p:nvCxnSpPr>
              <p:cNvPr id="9241" name="OTLSHAPE_TB_00000000000000000000000000000000_Separator1"/>
              <p:cNvCxnSpPr/>
              <p:nvPr>
                <p:custDataLst>
                  <p:tags r:id="rId123"/>
                </p:custDataLst>
              </p:nvPr>
            </p:nvCxnSpPr>
            <p:spPr>
              <a:xfrm>
                <a:off x="1372024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42" name="OTLSHAPE_TB_00000000000000000000000000000000_TimescaleInterval2"/>
              <p:cNvSpPr txBox="1"/>
              <p:nvPr>
                <p:custDataLst>
                  <p:tags r:id="rId124"/>
                </p:custDataLst>
              </p:nvPr>
            </p:nvSpPr>
            <p:spPr>
              <a:xfrm>
                <a:off x="1435524" y="3012123"/>
                <a:ext cx="295811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4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Feb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EB6C6A-97E2-E142-8025-ECA450A3A8B2}"/>
                </a:ext>
              </a:extLst>
            </p:cNvPr>
            <p:cNvGrpSpPr/>
            <p:nvPr/>
          </p:nvGrpSpPr>
          <p:grpSpPr>
            <a:xfrm>
              <a:off x="1204155" y="3755652"/>
              <a:ext cx="392406" cy="254000"/>
              <a:chOff x="1921998" y="2978150"/>
              <a:chExt cx="392406" cy="254000"/>
            </a:xfrm>
          </p:grpSpPr>
          <p:cxnSp>
            <p:nvCxnSpPr>
              <p:cNvPr id="9243" name="OTLSHAPE_TB_00000000000000000000000000000000_Separator2"/>
              <p:cNvCxnSpPr/>
              <p:nvPr>
                <p:custDataLst>
                  <p:tags r:id="rId121"/>
                </p:custDataLst>
              </p:nvPr>
            </p:nvCxnSpPr>
            <p:spPr>
              <a:xfrm>
                <a:off x="1921998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44" name="OTLSHAPE_TB_00000000000000000000000000000000_TimescaleInterval3"/>
              <p:cNvSpPr txBox="1"/>
              <p:nvPr>
                <p:custDataLst>
                  <p:tags r:id="rId122"/>
                </p:custDataLst>
              </p:nvPr>
            </p:nvSpPr>
            <p:spPr>
              <a:xfrm>
                <a:off x="1985499" y="3012123"/>
                <a:ext cx="32890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Mar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B278B9-99A8-9A42-A943-B0A6220D8B95}"/>
                </a:ext>
              </a:extLst>
            </p:cNvPr>
            <p:cNvGrpSpPr/>
            <p:nvPr/>
          </p:nvGrpSpPr>
          <p:grpSpPr>
            <a:xfrm>
              <a:off x="1751991" y="3755652"/>
              <a:ext cx="364756" cy="254000"/>
              <a:chOff x="2450142" y="2978150"/>
              <a:chExt cx="364756" cy="254000"/>
            </a:xfrm>
          </p:grpSpPr>
          <p:cxnSp>
            <p:nvCxnSpPr>
              <p:cNvPr id="9245" name="OTLSHAPE_TB_00000000000000000000000000000000_Separator3"/>
              <p:cNvCxnSpPr/>
              <p:nvPr>
                <p:custDataLst>
                  <p:tags r:id="rId119"/>
                </p:custDataLst>
              </p:nvPr>
            </p:nvCxnSpPr>
            <p:spPr>
              <a:xfrm>
                <a:off x="2450142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46" name="OTLSHAPE_TB_00000000000000000000000000000000_TimescaleInterval4"/>
              <p:cNvSpPr txBox="1"/>
              <p:nvPr>
                <p:custDataLst>
                  <p:tags r:id="rId120"/>
                </p:custDataLst>
              </p:nvPr>
            </p:nvSpPr>
            <p:spPr>
              <a:xfrm>
                <a:off x="2513642" y="3012123"/>
                <a:ext cx="301256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Apr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FFA4956-FC44-4C4D-B680-5A9120F75CE0}"/>
                </a:ext>
              </a:extLst>
            </p:cNvPr>
            <p:cNvGrpSpPr/>
            <p:nvPr/>
          </p:nvGrpSpPr>
          <p:grpSpPr>
            <a:xfrm>
              <a:off x="2272177" y="3755652"/>
              <a:ext cx="374334" cy="254000"/>
              <a:chOff x="4169808" y="2978150"/>
              <a:chExt cx="374334" cy="254000"/>
            </a:xfrm>
          </p:grpSpPr>
          <p:cxnSp>
            <p:nvCxnSpPr>
              <p:cNvPr id="9247" name="OTLSHAPE_TB_00000000000000000000000000000000_Separator4"/>
              <p:cNvCxnSpPr/>
              <p:nvPr>
                <p:custDataLst>
                  <p:tags r:id="rId117"/>
                </p:custDataLst>
              </p:nvPr>
            </p:nvCxnSpPr>
            <p:spPr>
              <a:xfrm>
                <a:off x="4169808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48" name="OTLSHAPE_TB_00000000000000000000000000000000_TimescaleInterval5"/>
              <p:cNvSpPr txBox="1"/>
              <p:nvPr>
                <p:custDataLst>
                  <p:tags r:id="rId118"/>
                </p:custDataLst>
              </p:nvPr>
            </p:nvSpPr>
            <p:spPr>
              <a:xfrm>
                <a:off x="4233308" y="3012123"/>
                <a:ext cx="310834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4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May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997B46-BA36-C340-B423-01D6D8721829}"/>
                </a:ext>
              </a:extLst>
            </p:cNvPr>
            <p:cNvGrpSpPr/>
            <p:nvPr/>
          </p:nvGrpSpPr>
          <p:grpSpPr>
            <a:xfrm>
              <a:off x="2801941" y="3755652"/>
              <a:ext cx="372711" cy="254000"/>
              <a:chOff x="4949850" y="2978150"/>
              <a:chExt cx="372711" cy="254000"/>
            </a:xfrm>
          </p:grpSpPr>
          <p:cxnSp>
            <p:nvCxnSpPr>
              <p:cNvPr id="9249" name="OTLSHAPE_TB_00000000000000000000000000000000_Separator5"/>
              <p:cNvCxnSpPr/>
              <p:nvPr>
                <p:custDataLst>
                  <p:tags r:id="rId115"/>
                </p:custDataLst>
              </p:nvPr>
            </p:nvCxnSpPr>
            <p:spPr>
              <a:xfrm>
                <a:off x="494985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50" name="OTLSHAPE_TB_00000000000000000000000000000000_TimescaleInterval6"/>
              <p:cNvSpPr txBox="1"/>
              <p:nvPr>
                <p:custDataLst>
                  <p:tags r:id="rId116"/>
                </p:custDataLst>
              </p:nvPr>
            </p:nvSpPr>
            <p:spPr>
              <a:xfrm>
                <a:off x="5013351" y="3012123"/>
                <a:ext cx="309210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7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Jun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893A26-78F1-8341-989F-4CD7AC00AAA3}"/>
                </a:ext>
              </a:extLst>
            </p:cNvPr>
            <p:cNvGrpSpPr/>
            <p:nvPr/>
          </p:nvGrpSpPr>
          <p:grpSpPr>
            <a:xfrm>
              <a:off x="3330082" y="3755652"/>
              <a:ext cx="307478" cy="254000"/>
              <a:chOff x="5755894" y="2978150"/>
              <a:chExt cx="307478" cy="254000"/>
            </a:xfrm>
          </p:grpSpPr>
          <p:cxnSp>
            <p:nvCxnSpPr>
              <p:cNvPr id="9251" name="OTLSHAPE_TB_00000000000000000000000000000000_Separator6"/>
              <p:cNvCxnSpPr/>
              <p:nvPr>
                <p:custDataLst>
                  <p:tags r:id="rId113"/>
                </p:custDataLst>
              </p:nvPr>
            </p:nvCxnSpPr>
            <p:spPr>
              <a:xfrm>
                <a:off x="5755894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52" name="OTLSHAPE_TB_00000000000000000000000000000000_TimescaleInterval7"/>
              <p:cNvSpPr txBox="1"/>
              <p:nvPr>
                <p:custDataLst>
                  <p:tags r:id="rId114"/>
                </p:custDataLst>
              </p:nvPr>
            </p:nvSpPr>
            <p:spPr>
              <a:xfrm>
                <a:off x="5819394" y="3012123"/>
                <a:ext cx="243978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Jul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D924A9-AF9A-C145-AA26-0519044C0DAF}"/>
                </a:ext>
              </a:extLst>
            </p:cNvPr>
            <p:cNvGrpSpPr/>
            <p:nvPr/>
          </p:nvGrpSpPr>
          <p:grpSpPr>
            <a:xfrm>
              <a:off x="3792990" y="3755652"/>
              <a:ext cx="353089" cy="254000"/>
              <a:chOff x="6535936" y="2978150"/>
              <a:chExt cx="353089" cy="254000"/>
            </a:xfrm>
          </p:grpSpPr>
          <p:cxnSp>
            <p:nvCxnSpPr>
              <p:cNvPr id="9253" name="OTLSHAPE_TB_00000000000000000000000000000000_Separator7"/>
              <p:cNvCxnSpPr/>
              <p:nvPr>
                <p:custDataLst>
                  <p:tags r:id="rId111"/>
                </p:custDataLst>
              </p:nvPr>
            </p:nvCxnSpPr>
            <p:spPr>
              <a:xfrm>
                <a:off x="6535936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54" name="OTLSHAPE_TB_00000000000000000000000000000000_TimescaleInterval8"/>
              <p:cNvSpPr txBox="1"/>
              <p:nvPr>
                <p:custDataLst>
                  <p:tags r:id="rId112"/>
                </p:custDataLst>
              </p:nvPr>
            </p:nvSpPr>
            <p:spPr>
              <a:xfrm>
                <a:off x="6599436" y="3012123"/>
                <a:ext cx="289589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7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Aug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26B234F-9FB7-0C41-BE3E-B60E197CA8E0}"/>
                </a:ext>
              </a:extLst>
            </p:cNvPr>
            <p:cNvGrpSpPr/>
            <p:nvPr/>
          </p:nvGrpSpPr>
          <p:grpSpPr>
            <a:xfrm>
              <a:off x="4301509" y="3755652"/>
              <a:ext cx="434115" cy="254000"/>
              <a:chOff x="7341980" y="2978150"/>
              <a:chExt cx="434115" cy="254000"/>
            </a:xfrm>
          </p:grpSpPr>
          <p:cxnSp>
            <p:nvCxnSpPr>
              <p:cNvPr id="9255" name="OTLSHAPE_TB_00000000000000000000000000000000_Separator8"/>
              <p:cNvCxnSpPr/>
              <p:nvPr>
                <p:custDataLst>
                  <p:tags r:id="rId109"/>
                </p:custDataLst>
              </p:nvPr>
            </p:nvCxnSpPr>
            <p:spPr>
              <a:xfrm>
                <a:off x="734198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56" name="OTLSHAPE_TB_00000000000000000000000000000000_TimescaleInterval9"/>
              <p:cNvSpPr txBox="1"/>
              <p:nvPr>
                <p:custDataLst>
                  <p:tags r:id="rId110"/>
                </p:custDataLst>
              </p:nvPr>
            </p:nvSpPr>
            <p:spPr>
              <a:xfrm>
                <a:off x="7405481" y="3012123"/>
                <a:ext cx="370614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Sept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DC19598-6A95-584F-AD41-FC693374555F}"/>
                </a:ext>
              </a:extLst>
            </p:cNvPr>
            <p:cNvGrpSpPr/>
            <p:nvPr/>
          </p:nvGrpSpPr>
          <p:grpSpPr>
            <a:xfrm>
              <a:off x="4891054" y="3755652"/>
              <a:ext cx="368456" cy="254000"/>
              <a:chOff x="7341980" y="2978150"/>
              <a:chExt cx="368456" cy="254000"/>
            </a:xfrm>
          </p:grpSpPr>
          <p:cxnSp>
            <p:nvCxnSpPr>
              <p:cNvPr id="100" name="OTLSHAPE_TB_00000000000000000000000000000000_Separator8">
                <a:extLst>
                  <a:ext uri="{FF2B5EF4-FFF2-40B4-BE49-F238E27FC236}">
                    <a16:creationId xmlns:a16="http://schemas.microsoft.com/office/drawing/2014/main" id="{ACC54C46-8BE0-3B47-B7EB-E4E1486B11E4}"/>
                  </a:ext>
                </a:extLst>
              </p:cNvPr>
              <p:cNvCxnSpPr/>
              <p:nvPr>
                <p:custDataLst>
                  <p:tags r:id="rId107"/>
                </p:custDataLst>
              </p:nvPr>
            </p:nvCxnSpPr>
            <p:spPr>
              <a:xfrm>
                <a:off x="734198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TLSHAPE_TB_00000000000000000000000000000000_TimescaleInterval9">
                <a:extLst>
                  <a:ext uri="{FF2B5EF4-FFF2-40B4-BE49-F238E27FC236}">
                    <a16:creationId xmlns:a16="http://schemas.microsoft.com/office/drawing/2014/main" id="{134B05E9-EA85-5F44-B464-E8E0A2834335}"/>
                  </a:ext>
                </a:extLst>
              </p:cNvPr>
              <p:cNvSpPr txBox="1"/>
              <p:nvPr>
                <p:custDataLst>
                  <p:tags r:id="rId108"/>
                </p:custDataLst>
              </p:nvPr>
            </p:nvSpPr>
            <p:spPr>
              <a:xfrm>
                <a:off x="7405481" y="3012123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Oct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1756EF6-C2EE-784F-8641-811D8748E2E5}"/>
                </a:ext>
              </a:extLst>
            </p:cNvPr>
            <p:cNvGrpSpPr/>
            <p:nvPr/>
          </p:nvGrpSpPr>
          <p:grpSpPr>
            <a:xfrm>
              <a:off x="5414940" y="3755652"/>
              <a:ext cx="368456" cy="254000"/>
              <a:chOff x="7341980" y="2978150"/>
              <a:chExt cx="368456" cy="254000"/>
            </a:xfrm>
          </p:grpSpPr>
          <p:cxnSp>
            <p:nvCxnSpPr>
              <p:cNvPr id="103" name="OTLSHAPE_TB_00000000000000000000000000000000_Separator8">
                <a:extLst>
                  <a:ext uri="{FF2B5EF4-FFF2-40B4-BE49-F238E27FC236}">
                    <a16:creationId xmlns:a16="http://schemas.microsoft.com/office/drawing/2014/main" id="{409F119C-B4A0-064C-85A3-5ED6D59754C7}"/>
                  </a:ext>
                </a:extLst>
              </p:cNvPr>
              <p:cNvCxnSpPr/>
              <p:nvPr>
                <p:custDataLst>
                  <p:tags r:id="rId105"/>
                </p:custDataLst>
              </p:nvPr>
            </p:nvCxnSpPr>
            <p:spPr>
              <a:xfrm>
                <a:off x="734198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TLSHAPE_TB_00000000000000000000000000000000_TimescaleInterval9">
                <a:extLst>
                  <a:ext uri="{FF2B5EF4-FFF2-40B4-BE49-F238E27FC236}">
                    <a16:creationId xmlns:a16="http://schemas.microsoft.com/office/drawing/2014/main" id="{3FEFD558-27A1-154A-8873-2B41790CF065}"/>
                  </a:ext>
                </a:extLst>
              </p:cNvPr>
              <p:cNvSpPr txBox="1"/>
              <p:nvPr>
                <p:custDataLst>
                  <p:tags r:id="rId106"/>
                </p:custDataLst>
              </p:nvPr>
            </p:nvSpPr>
            <p:spPr>
              <a:xfrm>
                <a:off x="7405481" y="3012123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Nov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E97E52C-26C5-1648-9454-BD6C4AB7ED53}"/>
                </a:ext>
              </a:extLst>
            </p:cNvPr>
            <p:cNvGrpSpPr/>
            <p:nvPr/>
          </p:nvGrpSpPr>
          <p:grpSpPr>
            <a:xfrm>
              <a:off x="5938826" y="3755652"/>
              <a:ext cx="368456" cy="254000"/>
              <a:chOff x="7341980" y="2978150"/>
              <a:chExt cx="368456" cy="254000"/>
            </a:xfrm>
          </p:grpSpPr>
          <p:cxnSp>
            <p:nvCxnSpPr>
              <p:cNvPr id="106" name="OTLSHAPE_TB_00000000000000000000000000000000_Separator8">
                <a:extLst>
                  <a:ext uri="{FF2B5EF4-FFF2-40B4-BE49-F238E27FC236}">
                    <a16:creationId xmlns:a16="http://schemas.microsoft.com/office/drawing/2014/main" id="{D2B158D2-C926-F540-B2CF-3F67CBE2AB11}"/>
                  </a:ext>
                </a:extLst>
              </p:cNvPr>
              <p:cNvCxnSpPr/>
              <p:nvPr>
                <p:custDataLst>
                  <p:tags r:id="rId103"/>
                </p:custDataLst>
              </p:nvPr>
            </p:nvCxnSpPr>
            <p:spPr>
              <a:xfrm>
                <a:off x="734198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TLSHAPE_TB_00000000000000000000000000000000_TimescaleInterval9">
                <a:extLst>
                  <a:ext uri="{FF2B5EF4-FFF2-40B4-BE49-F238E27FC236}">
                    <a16:creationId xmlns:a16="http://schemas.microsoft.com/office/drawing/2014/main" id="{FE5D9397-CA60-0746-AD52-C2F7755BCFEA}"/>
                  </a:ext>
                </a:extLst>
              </p:cNvPr>
              <p:cNvSpPr txBox="1"/>
              <p:nvPr>
                <p:custDataLst>
                  <p:tags r:id="rId104"/>
                </p:custDataLst>
              </p:nvPr>
            </p:nvSpPr>
            <p:spPr>
              <a:xfrm>
                <a:off x="7405481" y="3012123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Dec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0F086E3-9C88-3C43-85D6-2437132C4AD6}"/>
                </a:ext>
              </a:extLst>
            </p:cNvPr>
            <p:cNvGrpSpPr/>
            <p:nvPr/>
          </p:nvGrpSpPr>
          <p:grpSpPr>
            <a:xfrm>
              <a:off x="6462712" y="3755652"/>
              <a:ext cx="368456" cy="254000"/>
              <a:chOff x="7341980" y="2978150"/>
              <a:chExt cx="368456" cy="254000"/>
            </a:xfrm>
          </p:grpSpPr>
          <p:cxnSp>
            <p:nvCxnSpPr>
              <p:cNvPr id="109" name="OTLSHAPE_TB_00000000000000000000000000000000_Separator8">
                <a:extLst>
                  <a:ext uri="{FF2B5EF4-FFF2-40B4-BE49-F238E27FC236}">
                    <a16:creationId xmlns:a16="http://schemas.microsoft.com/office/drawing/2014/main" id="{F5EEE530-E8E9-F940-A46B-DD7FEBFE1AE2}"/>
                  </a:ext>
                </a:extLst>
              </p:cNvPr>
              <p:cNvCxnSpPr/>
              <p:nvPr>
                <p:custDataLst>
                  <p:tags r:id="rId101"/>
                </p:custDataLst>
              </p:nvPr>
            </p:nvCxnSpPr>
            <p:spPr>
              <a:xfrm>
                <a:off x="734198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TLSHAPE_TB_00000000000000000000000000000000_TimescaleInterval9">
                <a:extLst>
                  <a:ext uri="{FF2B5EF4-FFF2-40B4-BE49-F238E27FC236}">
                    <a16:creationId xmlns:a16="http://schemas.microsoft.com/office/drawing/2014/main" id="{8CB31B46-91F6-034B-8A1F-30067C47BBE1}"/>
                  </a:ext>
                </a:extLst>
              </p:cNvPr>
              <p:cNvSpPr txBox="1"/>
              <p:nvPr>
                <p:custDataLst>
                  <p:tags r:id="rId102"/>
                </p:custDataLst>
              </p:nvPr>
            </p:nvSpPr>
            <p:spPr>
              <a:xfrm>
                <a:off x="7405481" y="3012123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Jan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427C77F-8BE0-C049-A0F4-46421CE6F4A4}"/>
                </a:ext>
              </a:extLst>
            </p:cNvPr>
            <p:cNvGrpSpPr/>
            <p:nvPr/>
          </p:nvGrpSpPr>
          <p:grpSpPr>
            <a:xfrm>
              <a:off x="6986598" y="3755652"/>
              <a:ext cx="368456" cy="254000"/>
              <a:chOff x="7341980" y="2978150"/>
              <a:chExt cx="368456" cy="254000"/>
            </a:xfrm>
          </p:grpSpPr>
          <p:cxnSp>
            <p:nvCxnSpPr>
              <p:cNvPr id="115" name="OTLSHAPE_TB_00000000000000000000000000000000_Separator8">
                <a:extLst>
                  <a:ext uri="{FF2B5EF4-FFF2-40B4-BE49-F238E27FC236}">
                    <a16:creationId xmlns:a16="http://schemas.microsoft.com/office/drawing/2014/main" id="{B716A059-3C09-0644-881E-9B1B07313C0B}"/>
                  </a:ext>
                </a:extLst>
              </p:cNvPr>
              <p:cNvCxnSpPr/>
              <p:nvPr>
                <p:custDataLst>
                  <p:tags r:id="rId99"/>
                </p:custDataLst>
              </p:nvPr>
            </p:nvCxnSpPr>
            <p:spPr>
              <a:xfrm>
                <a:off x="734198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OTLSHAPE_TB_00000000000000000000000000000000_TimescaleInterval9">
                <a:extLst>
                  <a:ext uri="{FF2B5EF4-FFF2-40B4-BE49-F238E27FC236}">
                    <a16:creationId xmlns:a16="http://schemas.microsoft.com/office/drawing/2014/main" id="{3FF3B1A6-395A-1C47-A9C5-3FCF9B7938B9}"/>
                  </a:ext>
                </a:extLst>
              </p:cNvPr>
              <p:cNvSpPr txBox="1"/>
              <p:nvPr>
                <p:custDataLst>
                  <p:tags r:id="rId100"/>
                </p:custDataLst>
              </p:nvPr>
            </p:nvSpPr>
            <p:spPr>
              <a:xfrm>
                <a:off x="7405481" y="3012123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Feb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436B4BE-20F7-C043-9996-878C0EC73DC9}"/>
                </a:ext>
              </a:extLst>
            </p:cNvPr>
            <p:cNvGrpSpPr/>
            <p:nvPr/>
          </p:nvGrpSpPr>
          <p:grpSpPr>
            <a:xfrm>
              <a:off x="7510484" y="3755652"/>
              <a:ext cx="368456" cy="254000"/>
              <a:chOff x="7341980" y="2978150"/>
              <a:chExt cx="368456" cy="254000"/>
            </a:xfrm>
          </p:grpSpPr>
          <p:cxnSp>
            <p:nvCxnSpPr>
              <p:cNvPr id="118" name="OTLSHAPE_TB_00000000000000000000000000000000_Separator8">
                <a:extLst>
                  <a:ext uri="{FF2B5EF4-FFF2-40B4-BE49-F238E27FC236}">
                    <a16:creationId xmlns:a16="http://schemas.microsoft.com/office/drawing/2014/main" id="{184BF6B5-ECDE-EC4D-AFDF-0FBBA68B558E}"/>
                  </a:ext>
                </a:extLst>
              </p:cNvPr>
              <p:cNvCxnSpPr/>
              <p:nvPr>
                <p:custDataLst>
                  <p:tags r:id="rId97"/>
                </p:custDataLst>
              </p:nvPr>
            </p:nvCxnSpPr>
            <p:spPr>
              <a:xfrm>
                <a:off x="734198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TLSHAPE_TB_00000000000000000000000000000000_TimescaleInterval9">
                <a:extLst>
                  <a:ext uri="{FF2B5EF4-FFF2-40B4-BE49-F238E27FC236}">
                    <a16:creationId xmlns:a16="http://schemas.microsoft.com/office/drawing/2014/main" id="{C13F99EC-BFBA-9944-B178-FAF7BC783692}"/>
                  </a:ext>
                </a:extLst>
              </p:cNvPr>
              <p:cNvSpPr txBox="1"/>
              <p:nvPr>
                <p:custDataLst>
                  <p:tags r:id="rId98"/>
                </p:custDataLst>
              </p:nvPr>
            </p:nvSpPr>
            <p:spPr>
              <a:xfrm>
                <a:off x="7405481" y="3012123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Mar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783E988-5E58-9A49-98E8-CBC54FEE10AC}"/>
                </a:ext>
              </a:extLst>
            </p:cNvPr>
            <p:cNvGrpSpPr/>
            <p:nvPr/>
          </p:nvGrpSpPr>
          <p:grpSpPr>
            <a:xfrm>
              <a:off x="8034370" y="3755652"/>
              <a:ext cx="368456" cy="254000"/>
              <a:chOff x="7341980" y="2978150"/>
              <a:chExt cx="368456" cy="254000"/>
            </a:xfrm>
          </p:grpSpPr>
          <p:cxnSp>
            <p:nvCxnSpPr>
              <p:cNvPr id="121" name="OTLSHAPE_TB_00000000000000000000000000000000_Separator8">
                <a:extLst>
                  <a:ext uri="{FF2B5EF4-FFF2-40B4-BE49-F238E27FC236}">
                    <a16:creationId xmlns:a16="http://schemas.microsoft.com/office/drawing/2014/main" id="{8B9FB301-EF6D-844D-A81A-589FF7EA6CEA}"/>
                  </a:ext>
                </a:extLst>
              </p:cNvPr>
              <p:cNvCxnSpPr/>
              <p:nvPr>
                <p:custDataLst>
                  <p:tags r:id="rId95"/>
                </p:custDataLst>
              </p:nvPr>
            </p:nvCxnSpPr>
            <p:spPr>
              <a:xfrm>
                <a:off x="734198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TLSHAPE_TB_00000000000000000000000000000000_TimescaleInterval9">
                <a:extLst>
                  <a:ext uri="{FF2B5EF4-FFF2-40B4-BE49-F238E27FC236}">
                    <a16:creationId xmlns:a16="http://schemas.microsoft.com/office/drawing/2014/main" id="{5D7180CC-F3CA-5C4B-952A-AB1D2BBB77BC}"/>
                  </a:ext>
                </a:extLst>
              </p:cNvPr>
              <p:cNvSpPr txBox="1"/>
              <p:nvPr>
                <p:custDataLst>
                  <p:tags r:id="rId96"/>
                </p:custDataLst>
              </p:nvPr>
            </p:nvSpPr>
            <p:spPr>
              <a:xfrm>
                <a:off x="7405481" y="3012123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Apr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852C184-6E53-C848-B605-F89758B4732E}"/>
                </a:ext>
              </a:extLst>
            </p:cNvPr>
            <p:cNvGrpSpPr/>
            <p:nvPr/>
          </p:nvGrpSpPr>
          <p:grpSpPr>
            <a:xfrm>
              <a:off x="8558259" y="3755652"/>
              <a:ext cx="368456" cy="254000"/>
              <a:chOff x="7341980" y="2978150"/>
              <a:chExt cx="368456" cy="254000"/>
            </a:xfrm>
          </p:grpSpPr>
          <p:cxnSp>
            <p:nvCxnSpPr>
              <p:cNvPr id="124" name="OTLSHAPE_TB_00000000000000000000000000000000_Separator8">
                <a:extLst>
                  <a:ext uri="{FF2B5EF4-FFF2-40B4-BE49-F238E27FC236}">
                    <a16:creationId xmlns:a16="http://schemas.microsoft.com/office/drawing/2014/main" id="{4F45C296-999F-DC4A-8B5D-CCC4664797EB}"/>
                  </a:ext>
                </a:extLst>
              </p:cNvPr>
              <p:cNvCxnSpPr/>
              <p:nvPr>
                <p:custDataLst>
                  <p:tags r:id="rId93"/>
                </p:custDataLst>
              </p:nvPr>
            </p:nvCxnSpPr>
            <p:spPr>
              <a:xfrm>
                <a:off x="7341980" y="2978150"/>
                <a:ext cx="0" cy="254000"/>
              </a:xfrm>
              <a:prstGeom prst="line">
                <a:avLst/>
              </a:prstGeom>
              <a:ln w="6350" cap="flat" cmpd="sng" algn="ctr">
                <a:solidFill>
                  <a:schemeClr val="lt2">
                    <a:alpha val="29804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TLSHAPE_TB_00000000000000000000000000000000_TimescaleInterval9">
                <a:extLst>
                  <a:ext uri="{FF2B5EF4-FFF2-40B4-BE49-F238E27FC236}">
                    <a16:creationId xmlns:a16="http://schemas.microsoft.com/office/drawing/2014/main" id="{84B04F9A-D521-4B4F-9B51-26F7ADDA9E12}"/>
                  </a:ext>
                </a:extLst>
              </p:cNvPr>
              <p:cNvSpPr txBox="1"/>
              <p:nvPr>
                <p:custDataLst>
                  <p:tags r:id="rId94"/>
                </p:custDataLst>
              </p:nvPr>
            </p:nvSpPr>
            <p:spPr>
              <a:xfrm>
                <a:off x="7405481" y="3012123"/>
                <a:ext cx="304955" cy="186055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r>
                  <a:rPr lang="en-US" sz="900" spc="-15" dirty="0">
                    <a:solidFill>
                      <a:schemeClr val="lt2"/>
                    </a:solidFill>
                    <a:latin typeface="Calibri" panose="020F0502020204030204" pitchFamily="34" charset="0"/>
                  </a:rPr>
                  <a:t>May</a:t>
                </a:r>
              </a:p>
            </p:txBody>
          </p:sp>
        </p:grpSp>
      </p:grpSp>
      <p:sp>
        <p:nvSpPr>
          <p:cNvPr id="167" name="OTLSHAPE_T_06a6a20021ea4acdac20b41f7b37b0dd_Shape">
            <a:extLst>
              <a:ext uri="{FF2B5EF4-FFF2-40B4-BE49-F238E27FC236}">
                <a16:creationId xmlns:a16="http://schemas.microsoft.com/office/drawing/2014/main" id="{45E06031-1D3A-3A4B-B4A7-0047BBE3C951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6392570" y="3313243"/>
            <a:ext cx="1386547" cy="180829"/>
          </a:xfrm>
          <a:prstGeom prst="roundRect">
            <a:avLst>
              <a:gd name="adj" fmla="val 100000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OTLSHAPE_T_06a6a20021ea4acdac20b41f7b37b0dd_Title">
            <a:extLst>
              <a:ext uri="{FF2B5EF4-FFF2-40B4-BE49-F238E27FC236}">
                <a16:creationId xmlns:a16="http://schemas.microsoft.com/office/drawing/2014/main" id="{C4E06DF8-86C2-454E-8C27-A465131400CC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6390821" y="3490850"/>
            <a:ext cx="1181732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750" b="1" spc="-6" dirty="0">
                <a:solidFill>
                  <a:srgbClr val="489A61"/>
                </a:solidFill>
                <a:latin typeface="Calibri" panose="020F0502020204030204" pitchFamily="34" charset="0"/>
              </a:rPr>
              <a:t>Q1 2020 Phase 2 Move-in</a:t>
            </a:r>
          </a:p>
        </p:txBody>
      </p:sp>
      <p:sp>
        <p:nvSpPr>
          <p:cNvPr id="169" name="OTLSHAPE_T_06a6a20021ea4acdac20b41f7b37b0dd_JoinedDate">
            <a:extLst>
              <a:ext uri="{FF2B5EF4-FFF2-40B4-BE49-F238E27FC236}">
                <a16:creationId xmlns:a16="http://schemas.microsoft.com/office/drawing/2014/main" id="{2210981F-0DA6-5F4B-85ED-0BCF7F04C63F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7834339" y="3340879"/>
            <a:ext cx="43579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3" dirty="0">
                <a:solidFill>
                  <a:srgbClr val="7F7F7F"/>
                </a:solidFill>
                <a:latin typeface="Calibri" panose="020F0502020204030204" pitchFamily="34" charset="0"/>
              </a:rPr>
              <a:t>Jan - Mar</a:t>
            </a:r>
          </a:p>
        </p:txBody>
      </p:sp>
      <p:sp>
        <p:nvSpPr>
          <p:cNvPr id="171" name="OTLSHAPE_M_93afb554552a4221a5380f7919409aa7_Title">
            <a:extLst>
              <a:ext uri="{FF2B5EF4-FFF2-40B4-BE49-F238E27FC236}">
                <a16:creationId xmlns:a16="http://schemas.microsoft.com/office/drawing/2014/main" id="{FBA59250-2726-B644-8913-9DC3E3038FFA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6297150" y="1115974"/>
            <a:ext cx="1415008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5" dirty="0">
                <a:solidFill>
                  <a:srgbClr val="D24726"/>
                </a:solidFill>
                <a:latin typeface="Calibri" panose="020F0502020204030204" pitchFamily="34" charset="0"/>
              </a:rPr>
              <a:t>Move Logistics Instructional Town Hall Meeting #2</a:t>
            </a:r>
          </a:p>
        </p:txBody>
      </p:sp>
      <p:sp>
        <p:nvSpPr>
          <p:cNvPr id="172" name="OTLSHAPE_M_93afb554552a4221a5380f7919409aa7_Date">
            <a:extLst>
              <a:ext uri="{FF2B5EF4-FFF2-40B4-BE49-F238E27FC236}">
                <a16:creationId xmlns:a16="http://schemas.microsoft.com/office/drawing/2014/main" id="{D41B5F42-4631-AE47-A24F-0831AAA45C23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6319649" y="1351974"/>
            <a:ext cx="491566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5" dirty="0">
                <a:solidFill>
                  <a:srgbClr val="7F7F7F"/>
                </a:solidFill>
                <a:latin typeface="Calibri" panose="020F0502020204030204" pitchFamily="34" charset="0"/>
              </a:rPr>
              <a:t>Dec ##</a:t>
            </a:r>
          </a:p>
        </p:txBody>
      </p:sp>
      <p:sp>
        <p:nvSpPr>
          <p:cNvPr id="173" name="OTLSHAPE_M_a58f29487c0343c08abcf41913e40cae_Shape">
            <a:extLst>
              <a:ext uri="{FF2B5EF4-FFF2-40B4-BE49-F238E27FC236}">
                <a16:creationId xmlns:a16="http://schemas.microsoft.com/office/drawing/2014/main" id="{6FABBABD-7AC9-144D-82A7-0A3D1B6315B2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 rot="16200000">
            <a:off x="6143380" y="1151624"/>
            <a:ext cx="146924" cy="146924"/>
          </a:xfrm>
          <a:prstGeom prst="flowChartMerge">
            <a:avLst/>
          </a:prstGeom>
          <a:solidFill>
            <a:srgbClr val="D246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6" name="OTLSHAPE_T_9aa183d65df24b0c8fecd0a002471583_Shape">
            <a:extLst>
              <a:ext uri="{FF2B5EF4-FFF2-40B4-BE49-F238E27FC236}">
                <a16:creationId xmlns:a16="http://schemas.microsoft.com/office/drawing/2014/main" id="{20A99F1B-C316-5D41-925F-149F55A6EE67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7808789" y="3632408"/>
            <a:ext cx="522723" cy="180829"/>
          </a:xfrm>
          <a:prstGeom prst="roundRect">
            <a:avLst>
              <a:gd name="adj" fmla="val 100000"/>
            </a:avLst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7" name="OTLSHAPE_T_9aa183d65df24b0c8fecd0a002471583_Title">
            <a:extLst>
              <a:ext uri="{FF2B5EF4-FFF2-40B4-BE49-F238E27FC236}">
                <a16:creationId xmlns:a16="http://schemas.microsoft.com/office/drawing/2014/main" id="{05E9D32B-A62A-2D40-87E9-B4BA3355D548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7820830" y="3818398"/>
            <a:ext cx="1101827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6" dirty="0">
                <a:solidFill>
                  <a:srgbClr val="D24726"/>
                </a:solidFill>
                <a:latin typeface="Calibri" panose="020F0502020204030204" pitchFamily="34" charset="0"/>
              </a:rPr>
              <a:t>Move-in Support</a:t>
            </a:r>
          </a:p>
          <a:p>
            <a:r>
              <a:rPr lang="en-US" sz="750" b="1" spc="-6" dirty="0">
                <a:solidFill>
                  <a:srgbClr val="D24726"/>
                </a:solidFill>
                <a:latin typeface="Calibri" panose="020F0502020204030204" pitchFamily="34" charset="0"/>
              </a:rPr>
              <a:t>&amp; Follow Up</a:t>
            </a:r>
          </a:p>
        </p:txBody>
      </p:sp>
      <p:sp>
        <p:nvSpPr>
          <p:cNvPr id="178" name="OTLSHAPE_T_9aa183d65df24b0c8fecd0a002471583_JoinedDate">
            <a:extLst>
              <a:ext uri="{FF2B5EF4-FFF2-40B4-BE49-F238E27FC236}">
                <a16:creationId xmlns:a16="http://schemas.microsoft.com/office/drawing/2014/main" id="{CF2E587B-5CBD-D448-839E-975B214E99CD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8353796" y="3650498"/>
            <a:ext cx="71201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3" dirty="0">
                <a:solidFill>
                  <a:srgbClr val="7F7F7F"/>
                </a:solidFill>
                <a:latin typeface="Calibri" panose="020F0502020204030204" pitchFamily="34" charset="0"/>
              </a:rPr>
              <a:t>Apr</a:t>
            </a:r>
          </a:p>
        </p:txBody>
      </p:sp>
      <p:sp>
        <p:nvSpPr>
          <p:cNvPr id="9281" name="OTLSHAPE_M_7f583de0854a4cacb89837f3a379bb4a_Shape"/>
          <p:cNvSpPr/>
          <p:nvPr>
            <p:custDataLst>
              <p:tags r:id="rId74"/>
            </p:custDataLst>
          </p:nvPr>
        </p:nvSpPr>
        <p:spPr>
          <a:xfrm>
            <a:off x="6365874" y="2796344"/>
            <a:ext cx="200531" cy="217241"/>
          </a:xfrm>
          <a:prstGeom prst="star5">
            <a:avLst>
              <a:gd name="adj" fmla="val 23341"/>
              <a:gd name="hf" fmla="val 105146"/>
              <a:gd name="vf" fmla="val 110557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OTLSHAPE_T_7c518fb37f2142bb8e0445920d0403b5_Shape">
            <a:extLst>
              <a:ext uri="{FF2B5EF4-FFF2-40B4-BE49-F238E27FC236}">
                <a16:creationId xmlns:a16="http://schemas.microsoft.com/office/drawing/2014/main" id="{6A5C0FCE-546C-E44C-90A6-9C5A5B885049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1470640" y="4101374"/>
            <a:ext cx="2486344" cy="180829"/>
          </a:xfrm>
          <a:prstGeom prst="roundRect">
            <a:avLst>
              <a:gd name="adj" fmla="val 100000"/>
            </a:avLst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2" name="OTLSHAPE_T_7c518fb37f2142bb8e0445920d0403b5_JoinedDate">
            <a:extLst>
              <a:ext uri="{FF2B5EF4-FFF2-40B4-BE49-F238E27FC236}">
                <a16:creationId xmlns:a16="http://schemas.microsoft.com/office/drawing/2014/main" id="{A6ADD5C4-C1EB-1347-8544-D232A0509734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3967435" y="4155595"/>
            <a:ext cx="610298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3" dirty="0">
                <a:solidFill>
                  <a:srgbClr val="7F7F7F"/>
                </a:solidFill>
                <a:latin typeface="Calibri" panose="020F0502020204030204" pitchFamily="34" charset="0"/>
              </a:rPr>
              <a:t>Feb – Aug </a:t>
            </a:r>
          </a:p>
        </p:txBody>
      </p:sp>
      <p:sp>
        <p:nvSpPr>
          <p:cNvPr id="153" name="OTLSHAPE_T_7c518fb37f2142bb8e0445920d0403b5_Title">
            <a:extLst>
              <a:ext uri="{FF2B5EF4-FFF2-40B4-BE49-F238E27FC236}">
                <a16:creationId xmlns:a16="http://schemas.microsoft.com/office/drawing/2014/main" id="{EB6043FB-D5D6-B449-9310-55FA40DF451C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518265" y="4300698"/>
            <a:ext cx="2234025" cy="2308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6" dirty="0">
                <a:solidFill>
                  <a:srgbClr val="0070C0"/>
                </a:solidFill>
                <a:latin typeface="Calibri" panose="020F0502020204030204" pitchFamily="34" charset="0"/>
              </a:rPr>
              <a:t>Document Management Strategies for Moving to Paper-Lite </a:t>
            </a:r>
          </a:p>
        </p:txBody>
      </p:sp>
      <p:cxnSp>
        <p:nvCxnSpPr>
          <p:cNvPr id="157" name="OTLSHAPE_M_a58f29487c0343c08abcf41913e40cae_Connector1">
            <a:extLst>
              <a:ext uri="{FF2B5EF4-FFF2-40B4-BE49-F238E27FC236}">
                <a16:creationId xmlns:a16="http://schemas.microsoft.com/office/drawing/2014/main" id="{B92D3AF5-996B-0B49-A3D8-A561726C7C46}"/>
              </a:ext>
            </a:extLst>
          </p:cNvPr>
          <p:cNvCxnSpPr>
            <a:cxnSpLocks/>
          </p:cNvCxnSpPr>
          <p:nvPr>
            <p:custDataLst>
              <p:tags r:id="rId78"/>
            </p:custDataLst>
          </p:nvPr>
        </p:nvCxnSpPr>
        <p:spPr>
          <a:xfrm flipH="1">
            <a:off x="1950121" y="1681669"/>
            <a:ext cx="1434" cy="955654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TLSHAPE_M_a58f29487c0343c08abcf41913e40cae_Shape">
            <a:extLst>
              <a:ext uri="{FF2B5EF4-FFF2-40B4-BE49-F238E27FC236}">
                <a16:creationId xmlns:a16="http://schemas.microsoft.com/office/drawing/2014/main" id="{3BF40717-7D44-7C48-8A40-9EA2D6E4A943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 rot="16200000">
            <a:off x="1985218" y="1694750"/>
            <a:ext cx="146924" cy="146924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9" name="OTLSHAPE_M_a58f29487c0343c08abcf41913e40cae_Title">
            <a:extLst>
              <a:ext uri="{FF2B5EF4-FFF2-40B4-BE49-F238E27FC236}">
                <a16:creationId xmlns:a16="http://schemas.microsoft.com/office/drawing/2014/main" id="{752F07F4-D1BC-B846-AE38-DD33F6975648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2143268" y="1683736"/>
            <a:ext cx="1499125" cy="2308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5" dirty="0">
                <a:solidFill>
                  <a:srgbClr val="3B5998"/>
                </a:solidFill>
                <a:latin typeface="Calibri" panose="020F0502020204030204" pitchFamily="34" charset="0"/>
              </a:rPr>
              <a:t>Draft Document Management Project Plan and Estimate Forms</a:t>
            </a:r>
          </a:p>
        </p:txBody>
      </p:sp>
      <p:sp>
        <p:nvSpPr>
          <p:cNvPr id="165" name="OTLSHAPE_T_06a6a20021ea4acdac20b41f7b37b0dd_Shape">
            <a:extLst>
              <a:ext uri="{FF2B5EF4-FFF2-40B4-BE49-F238E27FC236}">
                <a16:creationId xmlns:a16="http://schemas.microsoft.com/office/drawing/2014/main" id="{45E06031-1D3A-3A4B-B4A7-0047BBE3C951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7837004" y="1514000"/>
            <a:ext cx="1106784" cy="132507"/>
          </a:xfrm>
          <a:prstGeom prst="roundRect">
            <a:avLst>
              <a:gd name="adj" fmla="val 100000"/>
            </a:avLst>
          </a:prstGeom>
          <a:solidFill>
            <a:srgbClr val="62B57B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OTLSHAPE_T_7c518fb37f2142bb8e0445920d0403b5_Shape">
            <a:extLst>
              <a:ext uri="{FF2B5EF4-FFF2-40B4-BE49-F238E27FC236}">
                <a16:creationId xmlns:a16="http://schemas.microsoft.com/office/drawing/2014/main" id="{6A5C0FCE-546C-E44C-90A6-9C5A5B885049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7837004" y="790083"/>
            <a:ext cx="1106784" cy="98933"/>
          </a:xfrm>
          <a:prstGeom prst="roundRect">
            <a:avLst>
              <a:gd name="adj" fmla="val 100000"/>
            </a:avLst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4" name="OTLSHAPE_T_9aa183d65df24b0c8fecd0a002471583_Shape"/>
          <p:cNvSpPr/>
          <p:nvPr>
            <p:custDataLst>
              <p:tags r:id="rId83"/>
            </p:custDataLst>
          </p:nvPr>
        </p:nvSpPr>
        <p:spPr>
          <a:xfrm>
            <a:off x="7822237" y="1132617"/>
            <a:ext cx="1121551" cy="141476"/>
          </a:xfrm>
          <a:prstGeom prst="roundRect">
            <a:avLst>
              <a:gd name="adj" fmla="val 100000"/>
            </a:avLst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TextBox 174"/>
          <p:cNvSpPr txBox="1"/>
          <p:nvPr/>
        </p:nvSpPr>
        <p:spPr bwMode="auto">
          <a:xfrm>
            <a:off x="7813098" y="1000422"/>
            <a:ext cx="1130690" cy="1384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R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Logistics</a:t>
            </a:r>
          </a:p>
        </p:txBody>
      </p:sp>
      <p:sp>
        <p:nvSpPr>
          <p:cNvPr id="179" name="TextBox 178"/>
          <p:cNvSpPr txBox="1"/>
          <p:nvPr/>
        </p:nvSpPr>
        <p:spPr bwMode="auto">
          <a:xfrm>
            <a:off x="7837004" y="643300"/>
            <a:ext cx="1130690" cy="1384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R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management</a:t>
            </a:r>
          </a:p>
        </p:txBody>
      </p:sp>
      <p:sp>
        <p:nvSpPr>
          <p:cNvPr id="180" name="TextBox 179"/>
          <p:cNvSpPr txBox="1"/>
          <p:nvPr/>
        </p:nvSpPr>
        <p:spPr bwMode="auto">
          <a:xfrm>
            <a:off x="7851995" y="1361274"/>
            <a:ext cx="1130690" cy="1384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R="0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tabLst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Phases</a:t>
            </a:r>
          </a:p>
        </p:txBody>
      </p:sp>
      <p:sp>
        <p:nvSpPr>
          <p:cNvPr id="145" name="OTLSHAPE_M_93afb554552a4221a5380f7919409aa7_Title">
            <a:extLst>
              <a:ext uri="{FF2B5EF4-FFF2-40B4-BE49-F238E27FC236}">
                <a16:creationId xmlns:a16="http://schemas.microsoft.com/office/drawing/2014/main" id="{57BE8ABA-5A98-D644-8076-7DD6966386E3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5319768" y="2097804"/>
            <a:ext cx="1032316" cy="2308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5" dirty="0">
                <a:solidFill>
                  <a:srgbClr val="D24726"/>
                </a:solidFill>
                <a:latin typeface="Calibri" panose="020F0502020204030204" pitchFamily="34" charset="0"/>
              </a:rPr>
              <a:t>Building Town Hall Meeting #2</a:t>
            </a:r>
          </a:p>
        </p:txBody>
      </p:sp>
      <p:sp>
        <p:nvSpPr>
          <p:cNvPr id="164" name="OTLSHAPE_M_a58f29487c0343c08abcf41913e40cae_Shape">
            <a:extLst>
              <a:ext uri="{FF2B5EF4-FFF2-40B4-BE49-F238E27FC236}">
                <a16:creationId xmlns:a16="http://schemas.microsoft.com/office/drawing/2014/main" id="{46F0E109-5641-4F49-A869-8B55E811049C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 rot="16200000">
            <a:off x="4681892" y="1778348"/>
            <a:ext cx="146924" cy="146924"/>
          </a:xfrm>
          <a:prstGeom prst="flowChartMerge">
            <a:avLst/>
          </a:prstGeom>
          <a:solidFill>
            <a:srgbClr val="D246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0" name="OTLSHAPE_M_a58f29487c0343c08abcf41913e40cae_Date">
            <a:extLst>
              <a:ext uri="{FF2B5EF4-FFF2-40B4-BE49-F238E27FC236}">
                <a16:creationId xmlns:a16="http://schemas.microsoft.com/office/drawing/2014/main" id="{442307A2-C9BF-D642-BB77-D55B9B420AB0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2140040" y="1959578"/>
            <a:ext cx="628163" cy="1154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6" dirty="0">
                <a:solidFill>
                  <a:srgbClr val="7F7F7F"/>
                </a:solidFill>
                <a:latin typeface="Calibri" panose="020F0502020204030204" pitchFamily="34" charset="0"/>
              </a:rPr>
              <a:t>Mar 15</a:t>
            </a:r>
          </a:p>
        </p:txBody>
      </p:sp>
      <p:sp>
        <p:nvSpPr>
          <p:cNvPr id="139" name="OTLSHAPE_M_a58f29487c0343c08abcf41913e40cae_Date">
            <a:extLst>
              <a:ext uri="{FF2B5EF4-FFF2-40B4-BE49-F238E27FC236}">
                <a16:creationId xmlns:a16="http://schemas.microsoft.com/office/drawing/2014/main" id="{442307A2-C9BF-D642-BB77-D55B9B420AB0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2330008" y="2438371"/>
            <a:ext cx="628163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spc="-6" dirty="0">
                <a:solidFill>
                  <a:srgbClr val="7F7F7F"/>
                </a:solidFill>
                <a:latin typeface="Calibri" panose="020F0502020204030204" pitchFamily="34" charset="0"/>
              </a:rPr>
              <a:t>Mar – Apr </a:t>
            </a:r>
          </a:p>
        </p:txBody>
      </p:sp>
      <p:sp>
        <p:nvSpPr>
          <p:cNvPr id="140" name="OTLSHAPE_M_a58f29487c0343c08abcf41913e40cae_Shape">
            <a:extLst>
              <a:ext uri="{FF2B5EF4-FFF2-40B4-BE49-F238E27FC236}">
                <a16:creationId xmlns:a16="http://schemas.microsoft.com/office/drawing/2014/main" id="{3BF40717-7D44-7C48-8A40-9EA2D6E4A943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 rot="16200000">
            <a:off x="2148003" y="2195860"/>
            <a:ext cx="146924" cy="146924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1" name="OTLSHAPE_M_a58f29487c0343c08abcf41913e40cae_Connector1">
            <a:extLst>
              <a:ext uri="{FF2B5EF4-FFF2-40B4-BE49-F238E27FC236}">
                <a16:creationId xmlns:a16="http://schemas.microsoft.com/office/drawing/2014/main" id="{B92D3AF5-996B-0B49-A3D8-A561726C7C46}"/>
              </a:ext>
            </a:extLst>
          </p:cNvPr>
          <p:cNvCxnSpPr>
            <a:cxnSpLocks/>
          </p:cNvCxnSpPr>
          <p:nvPr>
            <p:custDataLst>
              <p:tags r:id="rId89"/>
            </p:custDataLst>
          </p:nvPr>
        </p:nvCxnSpPr>
        <p:spPr>
          <a:xfrm flipH="1">
            <a:off x="2119154" y="2196736"/>
            <a:ext cx="6315" cy="397797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TLSHAPE_M_a58f29487c0343c08abcf41913e40cae_Title">
            <a:extLst>
              <a:ext uri="{FF2B5EF4-FFF2-40B4-BE49-F238E27FC236}">
                <a16:creationId xmlns:a16="http://schemas.microsoft.com/office/drawing/2014/main" id="{752F07F4-D1BC-B846-AE38-DD33F6975648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2325355" y="2193840"/>
            <a:ext cx="1256789" cy="2308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750" b="1" spc="-5" dirty="0">
                <a:solidFill>
                  <a:srgbClr val="3B5998"/>
                </a:solidFill>
                <a:latin typeface="Calibri" panose="020F0502020204030204" pitchFamily="34" charset="0"/>
              </a:rPr>
              <a:t>Seat Assignments on Move Matrix Deadline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3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150" y="914400"/>
            <a:ext cx="6059684" cy="2932045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0093D0"/>
              </a:buClr>
            </a:pPr>
            <a:r>
              <a:rPr lang="en-US" sz="1800" dirty="0"/>
              <a:t>Holly Smith Gateway to Saunders Court </a:t>
            </a:r>
          </a:p>
          <a:p>
            <a:pPr>
              <a:spcAft>
                <a:spcPts val="1000"/>
              </a:spcAft>
              <a:buClr>
                <a:srgbClr val="0093D0"/>
              </a:buClr>
            </a:pPr>
            <a:r>
              <a:rPr lang="en-US" sz="1800" dirty="0"/>
              <a:t>Expected completion late Q4 2019</a:t>
            </a:r>
          </a:p>
          <a:p>
            <a:pPr>
              <a:spcAft>
                <a:spcPts val="1000"/>
              </a:spcAft>
              <a:buClr>
                <a:srgbClr val="0093D0"/>
              </a:buClr>
            </a:pPr>
            <a:r>
              <a:rPr lang="en-US" sz="1800" dirty="0">
                <a:solidFill>
                  <a:srgbClr val="052049"/>
                </a:solidFill>
              </a:rPr>
              <a:t>Expected move-in Q1 2020</a:t>
            </a:r>
          </a:p>
          <a:p>
            <a:r>
              <a:rPr lang="en-US" sz="1800" dirty="0" smtClean="0"/>
              <a:t>Lactation room on Level 5</a:t>
            </a:r>
          </a:p>
          <a:p>
            <a:r>
              <a:rPr lang="en-US" sz="1800" dirty="0" smtClean="0"/>
              <a:t>Wellness Rooms on Levels 3 and 7 </a:t>
            </a:r>
          </a:p>
          <a:p>
            <a:r>
              <a:rPr lang="en-US" sz="1800" dirty="0" smtClean="0"/>
              <a:t>Educational </a:t>
            </a:r>
            <a:r>
              <a:rPr lang="en-US" sz="1800" dirty="0"/>
              <a:t>Technology Services on Sub-Level and First Floor with state of the art classrooms and multi-function rooms </a:t>
            </a:r>
          </a:p>
          <a:p>
            <a:r>
              <a:rPr lang="en-US" sz="1800" dirty="0"/>
              <a:t>Gender neutral </a:t>
            </a:r>
            <a:r>
              <a:rPr lang="en-US" sz="1800" dirty="0" smtClean="0"/>
              <a:t>bathrooms on Levels 2, 4 and 6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3585" y="613998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4" y="31997"/>
            <a:ext cx="7491343" cy="690046"/>
          </a:xfrm>
        </p:spPr>
        <p:txBody>
          <a:bodyPr/>
          <a:lstStyle/>
          <a:p>
            <a:r>
              <a:rPr lang="en-US" sz="2800" dirty="0"/>
              <a:t>Clinical Sciences Building Update</a:t>
            </a:r>
          </a:p>
        </p:txBody>
      </p:sp>
    </p:spTree>
    <p:extLst>
      <p:ext uri="{BB962C8B-B14F-4D97-AF65-F5344CB8AC3E}">
        <p14:creationId xmlns:p14="http://schemas.microsoft.com/office/powerpoint/2010/main" val="29162893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5147296" y="809033"/>
            <a:ext cx="2916130" cy="2983043"/>
          </a:xfrm>
          <a:prstGeom prst="round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Vision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53585" y="666750"/>
            <a:ext cx="4405472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08253" y="899564"/>
            <a:ext cx="5047746" cy="2801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Wingdings" charset="2"/>
              <a:buChar char="§"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Facilities </a:t>
            </a:r>
            <a:r>
              <a:rPr lang="en-US" sz="1600" dirty="0"/>
              <a:t>Services</a:t>
            </a:r>
          </a:p>
          <a:p>
            <a:r>
              <a:rPr lang="en-US" sz="1600" dirty="0"/>
              <a:t>Executive Vice Chancellor &amp; </a:t>
            </a:r>
            <a:r>
              <a:rPr lang="en-US" sz="1600" dirty="0" smtClean="0"/>
              <a:t>Provost</a:t>
            </a:r>
          </a:p>
          <a:p>
            <a:r>
              <a:rPr lang="en-US" sz="1600" dirty="0" smtClean="0"/>
              <a:t>School of Dentistry</a:t>
            </a:r>
            <a:endParaRPr lang="en-US" sz="1600" dirty="0"/>
          </a:p>
          <a:p>
            <a:r>
              <a:rPr lang="en-US" sz="1600" dirty="0"/>
              <a:t>School of Medicine </a:t>
            </a:r>
          </a:p>
          <a:p>
            <a:r>
              <a:rPr lang="en-US" sz="1600" dirty="0"/>
              <a:t>School of Pharmacy</a:t>
            </a:r>
          </a:p>
          <a:p>
            <a:r>
              <a:rPr lang="en-US" sz="1600" dirty="0"/>
              <a:t>School of Nursing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355459" y="1007894"/>
            <a:ext cx="28147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The Clinical Sciences Building, constructed in 1933, is one of the oldest buildings on the Parnassus Heights campus. The building is being renovated and retrofit to meet seismic safety requirements 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Who is in the building?</a:t>
            </a:r>
          </a:p>
        </p:txBody>
      </p:sp>
    </p:spTree>
    <p:extLst>
      <p:ext uri="{BB962C8B-B14F-4D97-AF65-F5344CB8AC3E}">
        <p14:creationId xmlns:p14="http://schemas.microsoft.com/office/powerpoint/2010/main" val="13552922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7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3585" y="666750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53585" y="292730"/>
            <a:ext cx="8173580" cy="467820"/>
          </a:xfrm>
        </p:spPr>
        <p:txBody>
          <a:bodyPr/>
          <a:lstStyle/>
          <a:p>
            <a:r>
              <a:rPr lang="en-US" dirty="0"/>
              <a:t>Move Logistics: Pre-Planning Activities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04070" y="1008529"/>
            <a:ext cx="7959900" cy="3477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Receive updated construction schedule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Develop rough move phase outline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Develop draft furniture installation schedule – by </a:t>
            </a:r>
            <a:r>
              <a:rPr lang="en-US" sz="2200" dirty="0" smtClean="0">
                <a:solidFill>
                  <a:srgbClr val="052049"/>
                </a:solidFill>
              </a:rPr>
              <a:t>floor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 smtClean="0">
                <a:solidFill>
                  <a:srgbClr val="052049"/>
                </a:solidFill>
              </a:rPr>
              <a:t>Receive </a:t>
            </a:r>
            <a:r>
              <a:rPr lang="en-US" sz="2200" dirty="0">
                <a:solidFill>
                  <a:srgbClr val="052049"/>
                </a:solidFill>
              </a:rPr>
              <a:t>and evaluate move matrix for department and division head counts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Receive office storage plan for items moving to new building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Prepare move company bid documents and bid tour schedule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2" r="9144" b="7396"/>
          <a:stretch/>
        </p:blipFill>
        <p:spPr>
          <a:xfrm>
            <a:off x="6586538" y="175901"/>
            <a:ext cx="2154854" cy="15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39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8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3585" y="666750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53585" y="292197"/>
            <a:ext cx="8173580" cy="467820"/>
          </a:xfrm>
        </p:spPr>
        <p:txBody>
          <a:bodyPr/>
          <a:lstStyle/>
          <a:p>
            <a:r>
              <a:rPr lang="en-US" dirty="0"/>
              <a:t>Move Logistics: Planning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04070" y="960762"/>
            <a:ext cx="7775655" cy="3477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Develop preliminary action items from move 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meetings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Update move matrix for duration of planning stages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Develop individualized move meeting schedule and presentation content in concert with change agents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Create and distribute general move guide instructions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Create and distribute detailed logistic move schedule 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09" y="109529"/>
            <a:ext cx="2158171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764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53585" y="666750"/>
            <a:ext cx="8173580" cy="11058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09" y="109529"/>
            <a:ext cx="2158171" cy="156680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9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481039" y="309517"/>
            <a:ext cx="8173580" cy="467820"/>
          </a:xfrm>
        </p:spPr>
        <p:txBody>
          <a:bodyPr/>
          <a:lstStyle/>
          <a:p>
            <a:r>
              <a:rPr lang="en-US" dirty="0"/>
              <a:t>Move Logistics: FAQ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04070" y="860276"/>
            <a:ext cx="7775655" cy="428322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How many days can I expect my department or </a:t>
            </a:r>
            <a:br>
              <a:rPr lang="en-US" sz="2200" dirty="0">
                <a:solidFill>
                  <a:srgbClr val="052049"/>
                </a:solidFill>
              </a:rPr>
            </a:br>
            <a:r>
              <a:rPr lang="en-US" sz="2200" dirty="0">
                <a:solidFill>
                  <a:srgbClr val="052049"/>
                </a:solidFill>
              </a:rPr>
              <a:t>division to shut down for the move?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What items can I bring?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Is my phone moving with me?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Who is managing desktops, monitors and computer moves?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What about my laptop? 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Once a move date is confirmed, how much time will I have to pack? 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r>
              <a:rPr lang="en-US" sz="2200" dirty="0">
                <a:solidFill>
                  <a:srgbClr val="052049"/>
                </a:solidFill>
              </a:rPr>
              <a:t>How many boxes can I bring to my new work space?</a:t>
            </a:r>
          </a:p>
          <a:p>
            <a:pPr marL="295275" marR="0" indent="-295275" algn="l" defTabSz="640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93D0"/>
              </a:buClr>
              <a:buSzPct val="80000"/>
              <a:buFont typeface="Wingdings" charset="2"/>
              <a:buChar char="§"/>
              <a:tabLst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24323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jAyMjA5MDIwNTQ0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Tc2OTQ3Njk5NjU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1NjIxNjU0MzY5Mj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zNTgyOTg5NzI3OS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zMTA0MjAyODM1Ni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jI3MTQxMjAzNy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 marL="295275" marR="0" indent="-295275" algn="l" defTabSz="640080" rtl="0" eaLnBrk="1" fontAlgn="auto" latinLnBrk="0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rgbClr val="0093D0"/>
          </a:buClr>
          <a:buSzPct val="80000"/>
          <a:buFont typeface="Wingdings" charset="2"/>
          <a:buChar char="§"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052049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8DB2A-A2BB-49B9-B517-04CB45F2482A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4438</TotalTime>
  <Words>2091</Words>
  <Application>Microsoft Office PowerPoint</Application>
  <PresentationFormat>On-screen Show (16:9)</PresentationFormat>
  <Paragraphs>459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.AppleSystemUIFont</vt:lpstr>
      <vt:lpstr>Arial</vt:lpstr>
      <vt:lpstr>Calibri</vt:lpstr>
      <vt:lpstr>Corbel</vt:lpstr>
      <vt:lpstr>Garamond</vt:lpstr>
      <vt:lpstr>Mangal</vt:lpstr>
      <vt:lpstr>Wingdings</vt:lpstr>
      <vt:lpstr>UCSF Classic</vt:lpstr>
      <vt:lpstr>UCSF Contemporary</vt:lpstr>
      <vt:lpstr>Clinical Sciences Building  Move Team Kick-Off</vt:lpstr>
      <vt:lpstr>PowerPoint Presentation</vt:lpstr>
      <vt:lpstr>Introductions &amp; Roles  </vt:lpstr>
      <vt:lpstr>Draft Clinical Sciences Building (CSB)  Change Management &amp; Move Planning Timeline</vt:lpstr>
      <vt:lpstr>Clinical Sciences Building Update</vt:lpstr>
      <vt:lpstr>Who is in the building?</vt:lpstr>
      <vt:lpstr>Move Logistics: Pre-Planning Activities</vt:lpstr>
      <vt:lpstr>Move Logistics: Planning</vt:lpstr>
      <vt:lpstr>Move Logistics: FAQ</vt:lpstr>
      <vt:lpstr>Document Management – Paper-Lite</vt:lpstr>
      <vt:lpstr>Document Management – UC RRS</vt:lpstr>
      <vt:lpstr>Document Management – Options</vt:lpstr>
      <vt:lpstr>Document Management – Act now</vt:lpstr>
      <vt:lpstr>Change Management Overview</vt:lpstr>
      <vt:lpstr>Change Agents </vt:lpstr>
      <vt:lpstr>Change Agents </vt:lpstr>
      <vt:lpstr>Change Agents </vt:lpstr>
      <vt:lpstr>Open Plan at UCSF </vt:lpstr>
      <vt:lpstr>Building and Floor Governance </vt:lpstr>
      <vt:lpstr>Typical Floor Plan Levels 2-5</vt:lpstr>
      <vt:lpstr>Shared Spaces by Floor </vt:lpstr>
      <vt:lpstr>Floor Amenities</vt:lpstr>
      <vt:lpstr>Furniture Kit of Parts</vt:lpstr>
      <vt:lpstr>Standard Workstation</vt:lpstr>
      <vt:lpstr>Typical Private Office Furnishings </vt:lpstr>
      <vt:lpstr>Frequently Asked Questions</vt:lpstr>
      <vt:lpstr>Lessons Learned from Mission Hall</vt:lpstr>
      <vt:lpstr>What Success Looks Like </vt:lpstr>
      <vt:lpstr>Resources and Information </vt:lpstr>
      <vt:lpstr>Wrap up &amp; Next Steps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Morrison, Cristina</cp:lastModifiedBy>
  <cp:revision>152</cp:revision>
  <cp:lastPrinted>2019-01-31T18:35:35Z</cp:lastPrinted>
  <dcterms:created xsi:type="dcterms:W3CDTF">2017-04-18T17:07:44Z</dcterms:created>
  <dcterms:modified xsi:type="dcterms:W3CDTF">2019-05-01T23:36:29Z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