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978" r:id="rId4"/>
    <p:sldMasterId id="2147483943" r:id="rId5"/>
  </p:sldMasterIdLst>
  <p:notesMasterIdLst>
    <p:notesMasterId r:id="rId43"/>
  </p:notesMasterIdLst>
  <p:handoutMasterIdLst>
    <p:handoutMasterId r:id="rId44"/>
  </p:handoutMasterIdLst>
  <p:sldIdLst>
    <p:sldId id="276" r:id="rId6"/>
    <p:sldId id="284" r:id="rId7"/>
    <p:sldId id="292" r:id="rId8"/>
    <p:sldId id="347" r:id="rId9"/>
    <p:sldId id="366" r:id="rId10"/>
    <p:sldId id="357" r:id="rId11"/>
    <p:sldId id="361" r:id="rId12"/>
    <p:sldId id="355" r:id="rId13"/>
    <p:sldId id="358" r:id="rId14"/>
    <p:sldId id="359" r:id="rId15"/>
    <p:sldId id="360" r:id="rId16"/>
    <p:sldId id="322" r:id="rId17"/>
    <p:sldId id="327" r:id="rId18"/>
    <p:sldId id="328" r:id="rId19"/>
    <p:sldId id="329" r:id="rId20"/>
    <p:sldId id="353" r:id="rId21"/>
    <p:sldId id="330" r:id="rId22"/>
    <p:sldId id="331" r:id="rId23"/>
    <p:sldId id="332" r:id="rId24"/>
    <p:sldId id="367" r:id="rId25"/>
    <p:sldId id="362" r:id="rId26"/>
    <p:sldId id="333" r:id="rId27"/>
    <p:sldId id="334" r:id="rId28"/>
    <p:sldId id="364" r:id="rId29"/>
    <p:sldId id="363" r:id="rId30"/>
    <p:sldId id="335" r:id="rId31"/>
    <p:sldId id="349" r:id="rId32"/>
    <p:sldId id="350" r:id="rId33"/>
    <p:sldId id="351" r:id="rId34"/>
    <p:sldId id="365" r:id="rId35"/>
    <p:sldId id="352" r:id="rId36"/>
    <p:sldId id="324" r:id="rId37"/>
    <p:sldId id="325" r:id="rId38"/>
    <p:sldId id="326" r:id="rId39"/>
    <p:sldId id="337" r:id="rId40"/>
    <p:sldId id="344" r:id="rId41"/>
    <p:sldId id="345" r:id="rId42"/>
  </p:sldIdLst>
  <p:sldSz cx="9144000" cy="5143500" type="screen16x9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89">
          <p15:clr>
            <a:srgbClr val="A4A3A4"/>
          </p15:clr>
        </p15:guide>
        <p15:guide id="2" orient="horz" pos="2608">
          <p15:clr>
            <a:srgbClr val="A4A3A4"/>
          </p15:clr>
        </p15:guide>
        <p15:guide id="3" orient="horz" pos="3024">
          <p15:clr>
            <a:srgbClr val="A4A3A4"/>
          </p15:clr>
        </p15:guide>
        <p15:guide id="4" orient="horz" pos="1637">
          <p15:clr>
            <a:srgbClr val="A4A3A4"/>
          </p15:clr>
        </p15:guide>
        <p15:guide id="5" orient="horz" pos="215">
          <p15:clr>
            <a:srgbClr val="A4A3A4"/>
          </p15:clr>
        </p15:guide>
        <p15:guide id="6" orient="horz" pos="1103">
          <p15:clr>
            <a:srgbClr val="A4A3A4"/>
          </p15:clr>
        </p15:guide>
        <p15:guide id="7" orient="horz" pos="401">
          <p15:clr>
            <a:srgbClr val="A4A3A4"/>
          </p15:clr>
        </p15:guide>
        <p15:guide id="8" orient="horz" pos="2954">
          <p15:clr>
            <a:srgbClr val="A4A3A4"/>
          </p15:clr>
        </p15:guide>
        <p15:guide id="9" orient="horz" pos="173">
          <p15:clr>
            <a:srgbClr val="A4A3A4"/>
          </p15:clr>
        </p15:guide>
        <p15:guide id="10" pos="175">
          <p15:clr>
            <a:srgbClr val="A4A3A4"/>
          </p15:clr>
        </p15:guide>
        <p15:guide id="11" pos="5590">
          <p15:clr>
            <a:srgbClr val="A4A3A4"/>
          </p15:clr>
        </p15:guide>
        <p15:guide id="12" pos="2880">
          <p15:clr>
            <a:srgbClr val="A4A3A4"/>
          </p15:clr>
        </p15:guide>
        <p15:guide id="13" pos="776">
          <p15:clr>
            <a:srgbClr val="A4A3A4"/>
          </p15:clr>
        </p15:guide>
        <p15:guide id="14" pos="1411">
          <p15:clr>
            <a:srgbClr val="A4A3A4"/>
          </p15:clr>
        </p15:guide>
        <p15:guide id="15" pos="5287">
          <p15:clr>
            <a:srgbClr val="A4A3A4"/>
          </p15:clr>
        </p15:guide>
        <p15:guide id="16" pos="346">
          <p15:clr>
            <a:srgbClr val="A4A3A4"/>
          </p15:clr>
        </p15:guide>
        <p15:guide id="17" pos="409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592" userDrawn="1">
          <p15:clr>
            <a:srgbClr val="A4A3A4"/>
          </p15:clr>
        </p15:guide>
        <p15:guide id="2" orient="horz" pos="5542" userDrawn="1">
          <p15:clr>
            <a:srgbClr val="A4A3A4"/>
          </p15:clr>
        </p15:guide>
        <p15:guide id="3" orient="horz" pos="5777" userDrawn="1">
          <p15:clr>
            <a:srgbClr val="A4A3A4"/>
          </p15:clr>
        </p15:guide>
        <p15:guide id="4" pos="286" userDrawn="1">
          <p15:clr>
            <a:srgbClr val="A4A3A4"/>
          </p15:clr>
        </p15:guide>
        <p15:guide id="5" pos="4033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BD31"/>
    <a:srgbClr val="18A3AC"/>
    <a:srgbClr val="178CCB"/>
    <a:srgbClr val="052049"/>
    <a:srgbClr val="000000"/>
    <a:srgbClr val="EC1848"/>
    <a:srgbClr val="F48024"/>
    <a:srgbClr val="E8E7DE"/>
    <a:srgbClr val="F5F0D3"/>
    <a:srgbClr val="F7E9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05" autoAdjust="0"/>
    <p:restoredTop sz="84186" autoAdjust="0"/>
  </p:normalViewPr>
  <p:slideViewPr>
    <p:cSldViewPr snapToGrid="0" showGuides="1">
      <p:cViewPr varScale="1">
        <p:scale>
          <a:sx n="118" d="100"/>
          <a:sy n="118" d="100"/>
        </p:scale>
        <p:origin x="102" y="240"/>
      </p:cViewPr>
      <p:guideLst>
        <p:guide orient="horz" pos="789"/>
        <p:guide orient="horz" pos="2608"/>
        <p:guide orient="horz" pos="3024"/>
        <p:guide orient="horz" pos="1637"/>
        <p:guide orient="horz" pos="215"/>
        <p:guide orient="horz" pos="1103"/>
        <p:guide orient="horz" pos="401"/>
        <p:guide orient="horz" pos="2954"/>
        <p:guide orient="horz" pos="173"/>
        <p:guide pos="175"/>
        <p:guide pos="5590"/>
        <p:guide pos="2880"/>
        <p:guide pos="776"/>
        <p:guide pos="1411"/>
        <p:guide pos="5287"/>
        <p:guide pos="346"/>
        <p:guide pos="409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>
        <p:scale>
          <a:sx n="108" d="100"/>
          <a:sy n="108" d="100"/>
        </p:scale>
        <p:origin x="2418" y="-570"/>
      </p:cViewPr>
      <p:guideLst>
        <p:guide orient="horz" pos="2592"/>
        <p:guide orient="horz" pos="5542"/>
        <p:guide orient="horz" pos="5777"/>
        <p:guide pos="286"/>
        <p:guide pos="403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3BBBE3-937C-40C3-ACEC-4D366E76D2C7}" type="doc">
      <dgm:prSet loTypeId="urn:microsoft.com/office/officeart/2005/8/layout/gear1" loCatId="process" qsTypeId="urn:microsoft.com/office/officeart/2005/8/quickstyle/simple1" qsCatId="simple" csTypeId="urn:microsoft.com/office/officeart/2005/8/colors/colorful1" csCatId="colorful" phldr="1"/>
      <dgm:spPr/>
    </dgm:pt>
    <dgm:pt modelId="{508F3C3A-C6A4-4CD9-88DE-0988F11585C0}">
      <dgm:prSet phldrT="[Text]" custT="1"/>
      <dgm:spPr/>
      <dgm:t>
        <a:bodyPr/>
        <a:lstStyle/>
        <a:p>
          <a:r>
            <a:rPr lang="en-US" sz="1000" dirty="0"/>
            <a:t>Inform</a:t>
          </a:r>
        </a:p>
      </dgm:t>
    </dgm:pt>
    <dgm:pt modelId="{90AFC000-158E-435F-94D0-9A6C8D9C48DE}" type="parTrans" cxnId="{A1E2B217-CFC4-44A8-A1E9-40395679F0C2}">
      <dgm:prSet/>
      <dgm:spPr/>
      <dgm:t>
        <a:bodyPr/>
        <a:lstStyle/>
        <a:p>
          <a:endParaRPr lang="en-US"/>
        </a:p>
      </dgm:t>
    </dgm:pt>
    <dgm:pt modelId="{20A08229-2127-41BC-8A81-7D5FB90FDFF9}" type="sibTrans" cxnId="{A1E2B217-CFC4-44A8-A1E9-40395679F0C2}">
      <dgm:prSet/>
      <dgm:spPr/>
      <dgm:t>
        <a:bodyPr/>
        <a:lstStyle/>
        <a:p>
          <a:endParaRPr lang="en-US"/>
        </a:p>
      </dgm:t>
    </dgm:pt>
    <dgm:pt modelId="{F61D0B11-CFA4-4A93-B3AD-0920D6A2D3F2}">
      <dgm:prSet phldrT="[Text]" custT="1"/>
      <dgm:spPr/>
      <dgm:t>
        <a:bodyPr/>
        <a:lstStyle/>
        <a:p>
          <a:r>
            <a:rPr lang="en-US" sz="700" dirty="0"/>
            <a:t>Inspire</a:t>
          </a:r>
          <a:endParaRPr lang="en-US" sz="600" dirty="0"/>
        </a:p>
      </dgm:t>
    </dgm:pt>
    <dgm:pt modelId="{8BE005F3-19AB-4FBC-9594-46C27A84778F}" type="parTrans" cxnId="{C5851F3F-7300-4F6A-829E-42FD2AED68AE}">
      <dgm:prSet/>
      <dgm:spPr/>
      <dgm:t>
        <a:bodyPr/>
        <a:lstStyle/>
        <a:p>
          <a:endParaRPr lang="en-US"/>
        </a:p>
      </dgm:t>
    </dgm:pt>
    <dgm:pt modelId="{30130335-270E-46E7-BA9B-B47643EED886}" type="sibTrans" cxnId="{C5851F3F-7300-4F6A-829E-42FD2AED68AE}">
      <dgm:prSet/>
      <dgm:spPr/>
      <dgm:t>
        <a:bodyPr/>
        <a:lstStyle/>
        <a:p>
          <a:endParaRPr lang="en-US"/>
        </a:p>
      </dgm:t>
    </dgm:pt>
    <dgm:pt modelId="{F16C76F4-7B27-4B49-8C12-0CC9A94481A3}">
      <dgm:prSet phldrT="[Text]" custT="1"/>
      <dgm:spPr/>
      <dgm:t>
        <a:bodyPr/>
        <a:lstStyle/>
        <a:p>
          <a:r>
            <a:rPr lang="en-US" sz="700" dirty="0"/>
            <a:t>Influence</a:t>
          </a:r>
          <a:r>
            <a:rPr lang="en-US" sz="600" dirty="0"/>
            <a:t> </a:t>
          </a:r>
        </a:p>
      </dgm:t>
    </dgm:pt>
    <dgm:pt modelId="{431B72AC-E723-4352-9033-4635AD2E260A}" type="parTrans" cxnId="{7A8B5A85-C63F-481A-90B9-AB5F49754660}">
      <dgm:prSet/>
      <dgm:spPr/>
      <dgm:t>
        <a:bodyPr/>
        <a:lstStyle/>
        <a:p>
          <a:endParaRPr lang="en-US"/>
        </a:p>
      </dgm:t>
    </dgm:pt>
    <dgm:pt modelId="{F5DE2E33-A6F5-436E-A20A-A9879F8A01A1}" type="sibTrans" cxnId="{7A8B5A85-C63F-481A-90B9-AB5F49754660}">
      <dgm:prSet/>
      <dgm:spPr/>
      <dgm:t>
        <a:bodyPr/>
        <a:lstStyle/>
        <a:p>
          <a:endParaRPr lang="en-US"/>
        </a:p>
      </dgm:t>
    </dgm:pt>
    <dgm:pt modelId="{596118BB-A89E-4916-AF44-1F07D03735B9}" type="pres">
      <dgm:prSet presAssocID="{543BBBE3-937C-40C3-ACEC-4D366E76D2C7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80136206-6189-4EC3-A2BA-2C3ABEBD23C8}" type="pres">
      <dgm:prSet presAssocID="{508F3C3A-C6A4-4CD9-88DE-0988F11585C0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8AC89C-2A33-4DA2-A4E0-7E9E900059A5}" type="pres">
      <dgm:prSet presAssocID="{508F3C3A-C6A4-4CD9-88DE-0988F11585C0}" presName="gear1srcNode" presStyleLbl="node1" presStyleIdx="0" presStyleCnt="3"/>
      <dgm:spPr/>
      <dgm:t>
        <a:bodyPr/>
        <a:lstStyle/>
        <a:p>
          <a:endParaRPr lang="en-US"/>
        </a:p>
      </dgm:t>
    </dgm:pt>
    <dgm:pt modelId="{E9527A7F-F52F-473C-91B7-842BCE646042}" type="pres">
      <dgm:prSet presAssocID="{508F3C3A-C6A4-4CD9-88DE-0988F11585C0}" presName="gear1dstNode" presStyleLbl="node1" presStyleIdx="0" presStyleCnt="3"/>
      <dgm:spPr/>
      <dgm:t>
        <a:bodyPr/>
        <a:lstStyle/>
        <a:p>
          <a:endParaRPr lang="en-US"/>
        </a:p>
      </dgm:t>
    </dgm:pt>
    <dgm:pt modelId="{2BEF155B-3B49-4AFA-959F-FB7C4C931B5C}" type="pres">
      <dgm:prSet presAssocID="{F61D0B11-CFA4-4A93-B3AD-0920D6A2D3F2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F72B15-6FD8-46B3-92D0-8D5E9CD99CF8}" type="pres">
      <dgm:prSet presAssocID="{F61D0B11-CFA4-4A93-B3AD-0920D6A2D3F2}" presName="gear2srcNode" presStyleLbl="node1" presStyleIdx="1" presStyleCnt="3"/>
      <dgm:spPr/>
      <dgm:t>
        <a:bodyPr/>
        <a:lstStyle/>
        <a:p>
          <a:endParaRPr lang="en-US"/>
        </a:p>
      </dgm:t>
    </dgm:pt>
    <dgm:pt modelId="{A059B850-7F58-41AF-8E25-75AE1B77D2A3}" type="pres">
      <dgm:prSet presAssocID="{F61D0B11-CFA4-4A93-B3AD-0920D6A2D3F2}" presName="gear2dstNode" presStyleLbl="node1" presStyleIdx="1" presStyleCnt="3"/>
      <dgm:spPr/>
      <dgm:t>
        <a:bodyPr/>
        <a:lstStyle/>
        <a:p>
          <a:endParaRPr lang="en-US"/>
        </a:p>
      </dgm:t>
    </dgm:pt>
    <dgm:pt modelId="{52B4872E-9AF5-416B-BB4A-8270C9CDE042}" type="pres">
      <dgm:prSet presAssocID="{F16C76F4-7B27-4B49-8C12-0CC9A94481A3}" presName="gear3" presStyleLbl="node1" presStyleIdx="2" presStyleCnt="3" custScaleX="113180" custScaleY="117857"/>
      <dgm:spPr/>
      <dgm:t>
        <a:bodyPr/>
        <a:lstStyle/>
        <a:p>
          <a:endParaRPr lang="en-US"/>
        </a:p>
      </dgm:t>
    </dgm:pt>
    <dgm:pt modelId="{278DCB2F-5D19-46B5-BA1E-01C1158CD283}" type="pres">
      <dgm:prSet presAssocID="{F16C76F4-7B27-4B49-8C12-0CC9A94481A3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2AF20C-F164-4B98-AF94-0B58714E3BFB}" type="pres">
      <dgm:prSet presAssocID="{F16C76F4-7B27-4B49-8C12-0CC9A94481A3}" presName="gear3srcNode" presStyleLbl="node1" presStyleIdx="2" presStyleCnt="3"/>
      <dgm:spPr/>
      <dgm:t>
        <a:bodyPr/>
        <a:lstStyle/>
        <a:p>
          <a:endParaRPr lang="en-US"/>
        </a:p>
      </dgm:t>
    </dgm:pt>
    <dgm:pt modelId="{F8F89B84-75EB-433A-A01A-DC96CC527E41}" type="pres">
      <dgm:prSet presAssocID="{F16C76F4-7B27-4B49-8C12-0CC9A94481A3}" presName="gear3dstNode" presStyleLbl="node1" presStyleIdx="2" presStyleCnt="3"/>
      <dgm:spPr/>
      <dgm:t>
        <a:bodyPr/>
        <a:lstStyle/>
        <a:p>
          <a:endParaRPr lang="en-US"/>
        </a:p>
      </dgm:t>
    </dgm:pt>
    <dgm:pt modelId="{67359531-A288-4278-8EA5-133401549D47}" type="pres">
      <dgm:prSet presAssocID="{20A08229-2127-41BC-8A81-7D5FB90FDFF9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42930FC0-3C7D-48FF-BA2E-E6140DC8015B}" type="pres">
      <dgm:prSet presAssocID="{30130335-270E-46E7-BA9B-B47643EED886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3B64ABC8-3444-42CE-9F9F-00C46EF7C6DA}" type="pres">
      <dgm:prSet presAssocID="{F5DE2E33-A6F5-436E-A20A-A9879F8A01A1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46EF5A98-6785-451A-AB53-4FED20E74BAE}" type="presOf" srcId="{F16C76F4-7B27-4B49-8C12-0CC9A94481A3}" destId="{772AF20C-F164-4B98-AF94-0B58714E3BFB}" srcOrd="2" destOrd="0" presId="urn:microsoft.com/office/officeart/2005/8/layout/gear1"/>
    <dgm:cxn modelId="{1E22B519-75D0-4D53-8235-79C983AA390D}" type="presOf" srcId="{F16C76F4-7B27-4B49-8C12-0CC9A94481A3}" destId="{F8F89B84-75EB-433A-A01A-DC96CC527E41}" srcOrd="3" destOrd="0" presId="urn:microsoft.com/office/officeart/2005/8/layout/gear1"/>
    <dgm:cxn modelId="{DE28A30A-B597-4B42-81C7-8237AC5A74B8}" type="presOf" srcId="{F61D0B11-CFA4-4A93-B3AD-0920D6A2D3F2}" destId="{A059B850-7F58-41AF-8E25-75AE1B77D2A3}" srcOrd="2" destOrd="0" presId="urn:microsoft.com/office/officeart/2005/8/layout/gear1"/>
    <dgm:cxn modelId="{A1E2B217-CFC4-44A8-A1E9-40395679F0C2}" srcId="{543BBBE3-937C-40C3-ACEC-4D366E76D2C7}" destId="{508F3C3A-C6A4-4CD9-88DE-0988F11585C0}" srcOrd="0" destOrd="0" parTransId="{90AFC000-158E-435F-94D0-9A6C8D9C48DE}" sibTransId="{20A08229-2127-41BC-8A81-7D5FB90FDFF9}"/>
    <dgm:cxn modelId="{23F5CC91-41CE-421E-AC10-593B1DA1B83B}" type="presOf" srcId="{F61D0B11-CFA4-4A93-B3AD-0920D6A2D3F2}" destId="{2BEF155B-3B49-4AFA-959F-FB7C4C931B5C}" srcOrd="0" destOrd="0" presId="urn:microsoft.com/office/officeart/2005/8/layout/gear1"/>
    <dgm:cxn modelId="{65DDDC67-C3A9-4149-BC76-F82F1BDFA530}" type="presOf" srcId="{543BBBE3-937C-40C3-ACEC-4D366E76D2C7}" destId="{596118BB-A89E-4916-AF44-1F07D03735B9}" srcOrd="0" destOrd="0" presId="urn:microsoft.com/office/officeart/2005/8/layout/gear1"/>
    <dgm:cxn modelId="{B7F1204A-1C25-4CFB-BF80-F083C50F6BDC}" type="presOf" srcId="{508F3C3A-C6A4-4CD9-88DE-0988F11585C0}" destId="{E9527A7F-F52F-473C-91B7-842BCE646042}" srcOrd="2" destOrd="0" presId="urn:microsoft.com/office/officeart/2005/8/layout/gear1"/>
    <dgm:cxn modelId="{5C217993-70D0-41E4-B6FA-C248EB69306C}" type="presOf" srcId="{F16C76F4-7B27-4B49-8C12-0CC9A94481A3}" destId="{278DCB2F-5D19-46B5-BA1E-01C1158CD283}" srcOrd="1" destOrd="0" presId="urn:microsoft.com/office/officeart/2005/8/layout/gear1"/>
    <dgm:cxn modelId="{70038145-3CA3-4A79-832F-BCAC6A7B3C96}" type="presOf" srcId="{508F3C3A-C6A4-4CD9-88DE-0988F11585C0}" destId="{80136206-6189-4EC3-A2BA-2C3ABEBD23C8}" srcOrd="0" destOrd="0" presId="urn:microsoft.com/office/officeart/2005/8/layout/gear1"/>
    <dgm:cxn modelId="{C5851F3F-7300-4F6A-829E-42FD2AED68AE}" srcId="{543BBBE3-937C-40C3-ACEC-4D366E76D2C7}" destId="{F61D0B11-CFA4-4A93-B3AD-0920D6A2D3F2}" srcOrd="1" destOrd="0" parTransId="{8BE005F3-19AB-4FBC-9594-46C27A84778F}" sibTransId="{30130335-270E-46E7-BA9B-B47643EED886}"/>
    <dgm:cxn modelId="{AFD9C0F4-9A0D-4FCD-986C-42EB66EA30F0}" type="presOf" srcId="{30130335-270E-46E7-BA9B-B47643EED886}" destId="{42930FC0-3C7D-48FF-BA2E-E6140DC8015B}" srcOrd="0" destOrd="0" presId="urn:microsoft.com/office/officeart/2005/8/layout/gear1"/>
    <dgm:cxn modelId="{30873AE5-D478-4509-A5C7-6B4B21A63939}" type="presOf" srcId="{20A08229-2127-41BC-8A81-7D5FB90FDFF9}" destId="{67359531-A288-4278-8EA5-133401549D47}" srcOrd="0" destOrd="0" presId="urn:microsoft.com/office/officeart/2005/8/layout/gear1"/>
    <dgm:cxn modelId="{7A8B5A85-C63F-481A-90B9-AB5F49754660}" srcId="{543BBBE3-937C-40C3-ACEC-4D366E76D2C7}" destId="{F16C76F4-7B27-4B49-8C12-0CC9A94481A3}" srcOrd="2" destOrd="0" parTransId="{431B72AC-E723-4352-9033-4635AD2E260A}" sibTransId="{F5DE2E33-A6F5-436E-A20A-A9879F8A01A1}"/>
    <dgm:cxn modelId="{723060BF-E102-4756-918A-B852B26D6CAC}" type="presOf" srcId="{F5DE2E33-A6F5-436E-A20A-A9879F8A01A1}" destId="{3B64ABC8-3444-42CE-9F9F-00C46EF7C6DA}" srcOrd="0" destOrd="0" presId="urn:microsoft.com/office/officeart/2005/8/layout/gear1"/>
    <dgm:cxn modelId="{57259FCD-6E2E-489D-ADA6-0EAA9CEB5CC7}" type="presOf" srcId="{508F3C3A-C6A4-4CD9-88DE-0988F11585C0}" destId="{2C8AC89C-2A33-4DA2-A4E0-7E9E900059A5}" srcOrd="1" destOrd="0" presId="urn:microsoft.com/office/officeart/2005/8/layout/gear1"/>
    <dgm:cxn modelId="{84F97C3A-BDC8-48E2-9589-5EC9C722240F}" type="presOf" srcId="{F16C76F4-7B27-4B49-8C12-0CC9A94481A3}" destId="{52B4872E-9AF5-416B-BB4A-8270C9CDE042}" srcOrd="0" destOrd="0" presId="urn:microsoft.com/office/officeart/2005/8/layout/gear1"/>
    <dgm:cxn modelId="{AD5378D8-278B-4171-8A06-54E10EDE0017}" type="presOf" srcId="{F61D0B11-CFA4-4A93-B3AD-0920D6A2D3F2}" destId="{32F72B15-6FD8-46B3-92D0-8D5E9CD99CF8}" srcOrd="1" destOrd="0" presId="urn:microsoft.com/office/officeart/2005/8/layout/gear1"/>
    <dgm:cxn modelId="{F7BE76C5-DDBA-49C2-9DD6-CB52BFE80D03}" type="presParOf" srcId="{596118BB-A89E-4916-AF44-1F07D03735B9}" destId="{80136206-6189-4EC3-A2BA-2C3ABEBD23C8}" srcOrd="0" destOrd="0" presId="urn:microsoft.com/office/officeart/2005/8/layout/gear1"/>
    <dgm:cxn modelId="{99327ED4-46E9-4588-9FF4-F74A153AEA24}" type="presParOf" srcId="{596118BB-A89E-4916-AF44-1F07D03735B9}" destId="{2C8AC89C-2A33-4DA2-A4E0-7E9E900059A5}" srcOrd="1" destOrd="0" presId="urn:microsoft.com/office/officeart/2005/8/layout/gear1"/>
    <dgm:cxn modelId="{61155891-1CB9-46F7-A97D-702A882CCC1C}" type="presParOf" srcId="{596118BB-A89E-4916-AF44-1F07D03735B9}" destId="{E9527A7F-F52F-473C-91B7-842BCE646042}" srcOrd="2" destOrd="0" presId="urn:microsoft.com/office/officeart/2005/8/layout/gear1"/>
    <dgm:cxn modelId="{9049468D-62BC-4C30-9340-3CF094F2BBB8}" type="presParOf" srcId="{596118BB-A89E-4916-AF44-1F07D03735B9}" destId="{2BEF155B-3B49-4AFA-959F-FB7C4C931B5C}" srcOrd="3" destOrd="0" presId="urn:microsoft.com/office/officeart/2005/8/layout/gear1"/>
    <dgm:cxn modelId="{C75ECC41-907C-4282-8275-8CAC3FA42780}" type="presParOf" srcId="{596118BB-A89E-4916-AF44-1F07D03735B9}" destId="{32F72B15-6FD8-46B3-92D0-8D5E9CD99CF8}" srcOrd="4" destOrd="0" presId="urn:microsoft.com/office/officeart/2005/8/layout/gear1"/>
    <dgm:cxn modelId="{A4AD6E4C-BB2C-4D2B-9258-5FDF59964F48}" type="presParOf" srcId="{596118BB-A89E-4916-AF44-1F07D03735B9}" destId="{A059B850-7F58-41AF-8E25-75AE1B77D2A3}" srcOrd="5" destOrd="0" presId="urn:microsoft.com/office/officeart/2005/8/layout/gear1"/>
    <dgm:cxn modelId="{8AA9E64E-A82E-4B7D-B616-694D341A21D3}" type="presParOf" srcId="{596118BB-A89E-4916-AF44-1F07D03735B9}" destId="{52B4872E-9AF5-416B-BB4A-8270C9CDE042}" srcOrd="6" destOrd="0" presId="urn:microsoft.com/office/officeart/2005/8/layout/gear1"/>
    <dgm:cxn modelId="{6C450747-AA93-441E-B6C8-D3FD537F827F}" type="presParOf" srcId="{596118BB-A89E-4916-AF44-1F07D03735B9}" destId="{278DCB2F-5D19-46B5-BA1E-01C1158CD283}" srcOrd="7" destOrd="0" presId="urn:microsoft.com/office/officeart/2005/8/layout/gear1"/>
    <dgm:cxn modelId="{B87BFEDD-ADEC-47CE-AA8C-A43F3903F5DD}" type="presParOf" srcId="{596118BB-A89E-4916-AF44-1F07D03735B9}" destId="{772AF20C-F164-4B98-AF94-0B58714E3BFB}" srcOrd="8" destOrd="0" presId="urn:microsoft.com/office/officeart/2005/8/layout/gear1"/>
    <dgm:cxn modelId="{FCA28E6A-25A4-46AE-8372-4CD9A4FBB3C0}" type="presParOf" srcId="{596118BB-A89E-4916-AF44-1F07D03735B9}" destId="{F8F89B84-75EB-433A-A01A-DC96CC527E41}" srcOrd="9" destOrd="0" presId="urn:microsoft.com/office/officeart/2005/8/layout/gear1"/>
    <dgm:cxn modelId="{C0D1BFAD-8748-4094-8241-1EFD5904900A}" type="presParOf" srcId="{596118BB-A89E-4916-AF44-1F07D03735B9}" destId="{67359531-A288-4278-8EA5-133401549D47}" srcOrd="10" destOrd="0" presId="urn:microsoft.com/office/officeart/2005/8/layout/gear1"/>
    <dgm:cxn modelId="{DD28E865-A094-40A8-BA40-3F65D2EDE189}" type="presParOf" srcId="{596118BB-A89E-4916-AF44-1F07D03735B9}" destId="{42930FC0-3C7D-48FF-BA2E-E6140DC8015B}" srcOrd="11" destOrd="0" presId="urn:microsoft.com/office/officeart/2005/8/layout/gear1"/>
    <dgm:cxn modelId="{7479BDB7-75CA-45DB-BEF2-24FBC3BF308C}" type="presParOf" srcId="{596118BB-A89E-4916-AF44-1F07D03735B9}" destId="{3B64ABC8-3444-42CE-9F9F-00C46EF7C6DA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43BBBE3-937C-40C3-ACEC-4D366E76D2C7}" type="doc">
      <dgm:prSet loTypeId="urn:microsoft.com/office/officeart/2005/8/layout/gear1" loCatId="process" qsTypeId="urn:microsoft.com/office/officeart/2005/8/quickstyle/simple1" qsCatId="simple" csTypeId="urn:microsoft.com/office/officeart/2005/8/colors/colorful1" csCatId="colorful" phldr="1"/>
      <dgm:spPr/>
    </dgm:pt>
    <dgm:pt modelId="{508F3C3A-C6A4-4CD9-88DE-0988F11585C0}">
      <dgm:prSet phldrT="[Text]" custT="1"/>
      <dgm:spPr/>
      <dgm:t>
        <a:bodyPr/>
        <a:lstStyle/>
        <a:p>
          <a:r>
            <a:rPr lang="en-US" sz="1000" dirty="0"/>
            <a:t>Inform</a:t>
          </a:r>
        </a:p>
      </dgm:t>
    </dgm:pt>
    <dgm:pt modelId="{90AFC000-158E-435F-94D0-9A6C8D9C48DE}" type="parTrans" cxnId="{A1E2B217-CFC4-44A8-A1E9-40395679F0C2}">
      <dgm:prSet/>
      <dgm:spPr/>
      <dgm:t>
        <a:bodyPr/>
        <a:lstStyle/>
        <a:p>
          <a:endParaRPr lang="en-US"/>
        </a:p>
      </dgm:t>
    </dgm:pt>
    <dgm:pt modelId="{20A08229-2127-41BC-8A81-7D5FB90FDFF9}" type="sibTrans" cxnId="{A1E2B217-CFC4-44A8-A1E9-40395679F0C2}">
      <dgm:prSet/>
      <dgm:spPr/>
      <dgm:t>
        <a:bodyPr/>
        <a:lstStyle/>
        <a:p>
          <a:endParaRPr lang="en-US"/>
        </a:p>
      </dgm:t>
    </dgm:pt>
    <dgm:pt modelId="{F61D0B11-CFA4-4A93-B3AD-0920D6A2D3F2}">
      <dgm:prSet phldrT="[Text]" custT="1"/>
      <dgm:spPr/>
      <dgm:t>
        <a:bodyPr/>
        <a:lstStyle/>
        <a:p>
          <a:r>
            <a:rPr lang="en-US" sz="700" dirty="0"/>
            <a:t>Inspire</a:t>
          </a:r>
          <a:endParaRPr lang="en-US" sz="600" dirty="0"/>
        </a:p>
      </dgm:t>
    </dgm:pt>
    <dgm:pt modelId="{8BE005F3-19AB-4FBC-9594-46C27A84778F}" type="parTrans" cxnId="{C5851F3F-7300-4F6A-829E-42FD2AED68AE}">
      <dgm:prSet/>
      <dgm:spPr/>
      <dgm:t>
        <a:bodyPr/>
        <a:lstStyle/>
        <a:p>
          <a:endParaRPr lang="en-US"/>
        </a:p>
      </dgm:t>
    </dgm:pt>
    <dgm:pt modelId="{30130335-270E-46E7-BA9B-B47643EED886}" type="sibTrans" cxnId="{C5851F3F-7300-4F6A-829E-42FD2AED68AE}">
      <dgm:prSet/>
      <dgm:spPr/>
      <dgm:t>
        <a:bodyPr/>
        <a:lstStyle/>
        <a:p>
          <a:endParaRPr lang="en-US"/>
        </a:p>
      </dgm:t>
    </dgm:pt>
    <dgm:pt modelId="{F16C76F4-7B27-4B49-8C12-0CC9A94481A3}">
      <dgm:prSet phldrT="[Text]" custT="1"/>
      <dgm:spPr/>
      <dgm:t>
        <a:bodyPr/>
        <a:lstStyle/>
        <a:p>
          <a:r>
            <a:rPr lang="en-US" sz="700" dirty="0"/>
            <a:t>Influence</a:t>
          </a:r>
          <a:r>
            <a:rPr lang="en-US" sz="600" dirty="0"/>
            <a:t> </a:t>
          </a:r>
        </a:p>
      </dgm:t>
    </dgm:pt>
    <dgm:pt modelId="{431B72AC-E723-4352-9033-4635AD2E260A}" type="parTrans" cxnId="{7A8B5A85-C63F-481A-90B9-AB5F49754660}">
      <dgm:prSet/>
      <dgm:spPr/>
      <dgm:t>
        <a:bodyPr/>
        <a:lstStyle/>
        <a:p>
          <a:endParaRPr lang="en-US"/>
        </a:p>
      </dgm:t>
    </dgm:pt>
    <dgm:pt modelId="{F5DE2E33-A6F5-436E-A20A-A9879F8A01A1}" type="sibTrans" cxnId="{7A8B5A85-C63F-481A-90B9-AB5F49754660}">
      <dgm:prSet/>
      <dgm:spPr/>
      <dgm:t>
        <a:bodyPr/>
        <a:lstStyle/>
        <a:p>
          <a:endParaRPr lang="en-US"/>
        </a:p>
      </dgm:t>
    </dgm:pt>
    <dgm:pt modelId="{596118BB-A89E-4916-AF44-1F07D03735B9}" type="pres">
      <dgm:prSet presAssocID="{543BBBE3-937C-40C3-ACEC-4D366E76D2C7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80136206-6189-4EC3-A2BA-2C3ABEBD23C8}" type="pres">
      <dgm:prSet presAssocID="{508F3C3A-C6A4-4CD9-88DE-0988F11585C0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8AC89C-2A33-4DA2-A4E0-7E9E900059A5}" type="pres">
      <dgm:prSet presAssocID="{508F3C3A-C6A4-4CD9-88DE-0988F11585C0}" presName="gear1srcNode" presStyleLbl="node1" presStyleIdx="0" presStyleCnt="3"/>
      <dgm:spPr/>
      <dgm:t>
        <a:bodyPr/>
        <a:lstStyle/>
        <a:p>
          <a:endParaRPr lang="en-US"/>
        </a:p>
      </dgm:t>
    </dgm:pt>
    <dgm:pt modelId="{E9527A7F-F52F-473C-91B7-842BCE646042}" type="pres">
      <dgm:prSet presAssocID="{508F3C3A-C6A4-4CD9-88DE-0988F11585C0}" presName="gear1dstNode" presStyleLbl="node1" presStyleIdx="0" presStyleCnt="3"/>
      <dgm:spPr/>
      <dgm:t>
        <a:bodyPr/>
        <a:lstStyle/>
        <a:p>
          <a:endParaRPr lang="en-US"/>
        </a:p>
      </dgm:t>
    </dgm:pt>
    <dgm:pt modelId="{2BEF155B-3B49-4AFA-959F-FB7C4C931B5C}" type="pres">
      <dgm:prSet presAssocID="{F61D0B11-CFA4-4A93-B3AD-0920D6A2D3F2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F72B15-6FD8-46B3-92D0-8D5E9CD99CF8}" type="pres">
      <dgm:prSet presAssocID="{F61D0B11-CFA4-4A93-B3AD-0920D6A2D3F2}" presName="gear2srcNode" presStyleLbl="node1" presStyleIdx="1" presStyleCnt="3"/>
      <dgm:spPr/>
      <dgm:t>
        <a:bodyPr/>
        <a:lstStyle/>
        <a:p>
          <a:endParaRPr lang="en-US"/>
        </a:p>
      </dgm:t>
    </dgm:pt>
    <dgm:pt modelId="{A059B850-7F58-41AF-8E25-75AE1B77D2A3}" type="pres">
      <dgm:prSet presAssocID="{F61D0B11-CFA4-4A93-B3AD-0920D6A2D3F2}" presName="gear2dstNode" presStyleLbl="node1" presStyleIdx="1" presStyleCnt="3"/>
      <dgm:spPr/>
      <dgm:t>
        <a:bodyPr/>
        <a:lstStyle/>
        <a:p>
          <a:endParaRPr lang="en-US"/>
        </a:p>
      </dgm:t>
    </dgm:pt>
    <dgm:pt modelId="{52B4872E-9AF5-416B-BB4A-8270C9CDE042}" type="pres">
      <dgm:prSet presAssocID="{F16C76F4-7B27-4B49-8C12-0CC9A94481A3}" presName="gear3" presStyleLbl="node1" presStyleIdx="2" presStyleCnt="3" custScaleX="113180" custScaleY="117857"/>
      <dgm:spPr/>
      <dgm:t>
        <a:bodyPr/>
        <a:lstStyle/>
        <a:p>
          <a:endParaRPr lang="en-US"/>
        </a:p>
      </dgm:t>
    </dgm:pt>
    <dgm:pt modelId="{278DCB2F-5D19-46B5-BA1E-01C1158CD283}" type="pres">
      <dgm:prSet presAssocID="{F16C76F4-7B27-4B49-8C12-0CC9A94481A3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2AF20C-F164-4B98-AF94-0B58714E3BFB}" type="pres">
      <dgm:prSet presAssocID="{F16C76F4-7B27-4B49-8C12-0CC9A94481A3}" presName="gear3srcNode" presStyleLbl="node1" presStyleIdx="2" presStyleCnt="3"/>
      <dgm:spPr/>
      <dgm:t>
        <a:bodyPr/>
        <a:lstStyle/>
        <a:p>
          <a:endParaRPr lang="en-US"/>
        </a:p>
      </dgm:t>
    </dgm:pt>
    <dgm:pt modelId="{F8F89B84-75EB-433A-A01A-DC96CC527E41}" type="pres">
      <dgm:prSet presAssocID="{F16C76F4-7B27-4B49-8C12-0CC9A94481A3}" presName="gear3dstNode" presStyleLbl="node1" presStyleIdx="2" presStyleCnt="3"/>
      <dgm:spPr/>
      <dgm:t>
        <a:bodyPr/>
        <a:lstStyle/>
        <a:p>
          <a:endParaRPr lang="en-US"/>
        </a:p>
      </dgm:t>
    </dgm:pt>
    <dgm:pt modelId="{67359531-A288-4278-8EA5-133401549D47}" type="pres">
      <dgm:prSet presAssocID="{20A08229-2127-41BC-8A81-7D5FB90FDFF9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42930FC0-3C7D-48FF-BA2E-E6140DC8015B}" type="pres">
      <dgm:prSet presAssocID="{30130335-270E-46E7-BA9B-B47643EED886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3B64ABC8-3444-42CE-9F9F-00C46EF7C6DA}" type="pres">
      <dgm:prSet presAssocID="{F5DE2E33-A6F5-436E-A20A-A9879F8A01A1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46EF5A98-6785-451A-AB53-4FED20E74BAE}" type="presOf" srcId="{F16C76F4-7B27-4B49-8C12-0CC9A94481A3}" destId="{772AF20C-F164-4B98-AF94-0B58714E3BFB}" srcOrd="2" destOrd="0" presId="urn:microsoft.com/office/officeart/2005/8/layout/gear1"/>
    <dgm:cxn modelId="{1E22B519-75D0-4D53-8235-79C983AA390D}" type="presOf" srcId="{F16C76F4-7B27-4B49-8C12-0CC9A94481A3}" destId="{F8F89B84-75EB-433A-A01A-DC96CC527E41}" srcOrd="3" destOrd="0" presId="urn:microsoft.com/office/officeart/2005/8/layout/gear1"/>
    <dgm:cxn modelId="{DE28A30A-B597-4B42-81C7-8237AC5A74B8}" type="presOf" srcId="{F61D0B11-CFA4-4A93-B3AD-0920D6A2D3F2}" destId="{A059B850-7F58-41AF-8E25-75AE1B77D2A3}" srcOrd="2" destOrd="0" presId="urn:microsoft.com/office/officeart/2005/8/layout/gear1"/>
    <dgm:cxn modelId="{A1E2B217-CFC4-44A8-A1E9-40395679F0C2}" srcId="{543BBBE3-937C-40C3-ACEC-4D366E76D2C7}" destId="{508F3C3A-C6A4-4CD9-88DE-0988F11585C0}" srcOrd="0" destOrd="0" parTransId="{90AFC000-158E-435F-94D0-9A6C8D9C48DE}" sibTransId="{20A08229-2127-41BC-8A81-7D5FB90FDFF9}"/>
    <dgm:cxn modelId="{23F5CC91-41CE-421E-AC10-593B1DA1B83B}" type="presOf" srcId="{F61D0B11-CFA4-4A93-B3AD-0920D6A2D3F2}" destId="{2BEF155B-3B49-4AFA-959F-FB7C4C931B5C}" srcOrd="0" destOrd="0" presId="urn:microsoft.com/office/officeart/2005/8/layout/gear1"/>
    <dgm:cxn modelId="{65DDDC67-C3A9-4149-BC76-F82F1BDFA530}" type="presOf" srcId="{543BBBE3-937C-40C3-ACEC-4D366E76D2C7}" destId="{596118BB-A89E-4916-AF44-1F07D03735B9}" srcOrd="0" destOrd="0" presId="urn:microsoft.com/office/officeart/2005/8/layout/gear1"/>
    <dgm:cxn modelId="{B7F1204A-1C25-4CFB-BF80-F083C50F6BDC}" type="presOf" srcId="{508F3C3A-C6A4-4CD9-88DE-0988F11585C0}" destId="{E9527A7F-F52F-473C-91B7-842BCE646042}" srcOrd="2" destOrd="0" presId="urn:microsoft.com/office/officeart/2005/8/layout/gear1"/>
    <dgm:cxn modelId="{5C217993-70D0-41E4-B6FA-C248EB69306C}" type="presOf" srcId="{F16C76F4-7B27-4B49-8C12-0CC9A94481A3}" destId="{278DCB2F-5D19-46B5-BA1E-01C1158CD283}" srcOrd="1" destOrd="0" presId="urn:microsoft.com/office/officeart/2005/8/layout/gear1"/>
    <dgm:cxn modelId="{70038145-3CA3-4A79-832F-BCAC6A7B3C96}" type="presOf" srcId="{508F3C3A-C6A4-4CD9-88DE-0988F11585C0}" destId="{80136206-6189-4EC3-A2BA-2C3ABEBD23C8}" srcOrd="0" destOrd="0" presId="urn:microsoft.com/office/officeart/2005/8/layout/gear1"/>
    <dgm:cxn modelId="{C5851F3F-7300-4F6A-829E-42FD2AED68AE}" srcId="{543BBBE3-937C-40C3-ACEC-4D366E76D2C7}" destId="{F61D0B11-CFA4-4A93-B3AD-0920D6A2D3F2}" srcOrd="1" destOrd="0" parTransId="{8BE005F3-19AB-4FBC-9594-46C27A84778F}" sibTransId="{30130335-270E-46E7-BA9B-B47643EED886}"/>
    <dgm:cxn modelId="{AFD9C0F4-9A0D-4FCD-986C-42EB66EA30F0}" type="presOf" srcId="{30130335-270E-46E7-BA9B-B47643EED886}" destId="{42930FC0-3C7D-48FF-BA2E-E6140DC8015B}" srcOrd="0" destOrd="0" presId="urn:microsoft.com/office/officeart/2005/8/layout/gear1"/>
    <dgm:cxn modelId="{30873AE5-D478-4509-A5C7-6B4B21A63939}" type="presOf" srcId="{20A08229-2127-41BC-8A81-7D5FB90FDFF9}" destId="{67359531-A288-4278-8EA5-133401549D47}" srcOrd="0" destOrd="0" presId="urn:microsoft.com/office/officeart/2005/8/layout/gear1"/>
    <dgm:cxn modelId="{7A8B5A85-C63F-481A-90B9-AB5F49754660}" srcId="{543BBBE3-937C-40C3-ACEC-4D366E76D2C7}" destId="{F16C76F4-7B27-4B49-8C12-0CC9A94481A3}" srcOrd="2" destOrd="0" parTransId="{431B72AC-E723-4352-9033-4635AD2E260A}" sibTransId="{F5DE2E33-A6F5-436E-A20A-A9879F8A01A1}"/>
    <dgm:cxn modelId="{723060BF-E102-4756-918A-B852B26D6CAC}" type="presOf" srcId="{F5DE2E33-A6F5-436E-A20A-A9879F8A01A1}" destId="{3B64ABC8-3444-42CE-9F9F-00C46EF7C6DA}" srcOrd="0" destOrd="0" presId="urn:microsoft.com/office/officeart/2005/8/layout/gear1"/>
    <dgm:cxn modelId="{57259FCD-6E2E-489D-ADA6-0EAA9CEB5CC7}" type="presOf" srcId="{508F3C3A-C6A4-4CD9-88DE-0988F11585C0}" destId="{2C8AC89C-2A33-4DA2-A4E0-7E9E900059A5}" srcOrd="1" destOrd="0" presId="urn:microsoft.com/office/officeart/2005/8/layout/gear1"/>
    <dgm:cxn modelId="{84F97C3A-BDC8-48E2-9589-5EC9C722240F}" type="presOf" srcId="{F16C76F4-7B27-4B49-8C12-0CC9A94481A3}" destId="{52B4872E-9AF5-416B-BB4A-8270C9CDE042}" srcOrd="0" destOrd="0" presId="urn:microsoft.com/office/officeart/2005/8/layout/gear1"/>
    <dgm:cxn modelId="{AD5378D8-278B-4171-8A06-54E10EDE0017}" type="presOf" srcId="{F61D0B11-CFA4-4A93-B3AD-0920D6A2D3F2}" destId="{32F72B15-6FD8-46B3-92D0-8D5E9CD99CF8}" srcOrd="1" destOrd="0" presId="urn:microsoft.com/office/officeart/2005/8/layout/gear1"/>
    <dgm:cxn modelId="{F7BE76C5-DDBA-49C2-9DD6-CB52BFE80D03}" type="presParOf" srcId="{596118BB-A89E-4916-AF44-1F07D03735B9}" destId="{80136206-6189-4EC3-A2BA-2C3ABEBD23C8}" srcOrd="0" destOrd="0" presId="urn:microsoft.com/office/officeart/2005/8/layout/gear1"/>
    <dgm:cxn modelId="{99327ED4-46E9-4588-9FF4-F74A153AEA24}" type="presParOf" srcId="{596118BB-A89E-4916-AF44-1F07D03735B9}" destId="{2C8AC89C-2A33-4DA2-A4E0-7E9E900059A5}" srcOrd="1" destOrd="0" presId="urn:microsoft.com/office/officeart/2005/8/layout/gear1"/>
    <dgm:cxn modelId="{61155891-1CB9-46F7-A97D-702A882CCC1C}" type="presParOf" srcId="{596118BB-A89E-4916-AF44-1F07D03735B9}" destId="{E9527A7F-F52F-473C-91B7-842BCE646042}" srcOrd="2" destOrd="0" presId="urn:microsoft.com/office/officeart/2005/8/layout/gear1"/>
    <dgm:cxn modelId="{9049468D-62BC-4C30-9340-3CF094F2BBB8}" type="presParOf" srcId="{596118BB-A89E-4916-AF44-1F07D03735B9}" destId="{2BEF155B-3B49-4AFA-959F-FB7C4C931B5C}" srcOrd="3" destOrd="0" presId="urn:microsoft.com/office/officeart/2005/8/layout/gear1"/>
    <dgm:cxn modelId="{C75ECC41-907C-4282-8275-8CAC3FA42780}" type="presParOf" srcId="{596118BB-A89E-4916-AF44-1F07D03735B9}" destId="{32F72B15-6FD8-46B3-92D0-8D5E9CD99CF8}" srcOrd="4" destOrd="0" presId="urn:microsoft.com/office/officeart/2005/8/layout/gear1"/>
    <dgm:cxn modelId="{A4AD6E4C-BB2C-4D2B-9258-5FDF59964F48}" type="presParOf" srcId="{596118BB-A89E-4916-AF44-1F07D03735B9}" destId="{A059B850-7F58-41AF-8E25-75AE1B77D2A3}" srcOrd="5" destOrd="0" presId="urn:microsoft.com/office/officeart/2005/8/layout/gear1"/>
    <dgm:cxn modelId="{8AA9E64E-A82E-4B7D-B616-694D341A21D3}" type="presParOf" srcId="{596118BB-A89E-4916-AF44-1F07D03735B9}" destId="{52B4872E-9AF5-416B-BB4A-8270C9CDE042}" srcOrd="6" destOrd="0" presId="urn:microsoft.com/office/officeart/2005/8/layout/gear1"/>
    <dgm:cxn modelId="{6C450747-AA93-441E-B6C8-D3FD537F827F}" type="presParOf" srcId="{596118BB-A89E-4916-AF44-1F07D03735B9}" destId="{278DCB2F-5D19-46B5-BA1E-01C1158CD283}" srcOrd="7" destOrd="0" presId="urn:microsoft.com/office/officeart/2005/8/layout/gear1"/>
    <dgm:cxn modelId="{B87BFEDD-ADEC-47CE-AA8C-A43F3903F5DD}" type="presParOf" srcId="{596118BB-A89E-4916-AF44-1F07D03735B9}" destId="{772AF20C-F164-4B98-AF94-0B58714E3BFB}" srcOrd="8" destOrd="0" presId="urn:microsoft.com/office/officeart/2005/8/layout/gear1"/>
    <dgm:cxn modelId="{FCA28E6A-25A4-46AE-8372-4CD9A4FBB3C0}" type="presParOf" srcId="{596118BB-A89E-4916-AF44-1F07D03735B9}" destId="{F8F89B84-75EB-433A-A01A-DC96CC527E41}" srcOrd="9" destOrd="0" presId="urn:microsoft.com/office/officeart/2005/8/layout/gear1"/>
    <dgm:cxn modelId="{C0D1BFAD-8748-4094-8241-1EFD5904900A}" type="presParOf" srcId="{596118BB-A89E-4916-AF44-1F07D03735B9}" destId="{67359531-A288-4278-8EA5-133401549D47}" srcOrd="10" destOrd="0" presId="urn:microsoft.com/office/officeart/2005/8/layout/gear1"/>
    <dgm:cxn modelId="{DD28E865-A094-40A8-BA40-3F65D2EDE189}" type="presParOf" srcId="{596118BB-A89E-4916-AF44-1F07D03735B9}" destId="{42930FC0-3C7D-48FF-BA2E-E6140DC8015B}" srcOrd="11" destOrd="0" presId="urn:microsoft.com/office/officeart/2005/8/layout/gear1"/>
    <dgm:cxn modelId="{7479BDB7-75CA-45DB-BEF2-24FBC3BF308C}" type="presParOf" srcId="{596118BB-A89E-4916-AF44-1F07D03735B9}" destId="{3B64ABC8-3444-42CE-9F9F-00C46EF7C6DA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43BBBE3-937C-40C3-ACEC-4D366E76D2C7}" type="doc">
      <dgm:prSet loTypeId="urn:microsoft.com/office/officeart/2005/8/layout/gear1" loCatId="process" qsTypeId="urn:microsoft.com/office/officeart/2005/8/quickstyle/simple1" qsCatId="simple" csTypeId="urn:microsoft.com/office/officeart/2005/8/colors/colorful1" csCatId="colorful" phldr="1"/>
      <dgm:spPr/>
    </dgm:pt>
    <dgm:pt modelId="{508F3C3A-C6A4-4CD9-88DE-0988F11585C0}">
      <dgm:prSet phldrT="[Text]" custT="1"/>
      <dgm:spPr/>
      <dgm:t>
        <a:bodyPr/>
        <a:lstStyle/>
        <a:p>
          <a:r>
            <a:rPr lang="en-US" sz="1000" dirty="0"/>
            <a:t>Inform</a:t>
          </a:r>
        </a:p>
      </dgm:t>
    </dgm:pt>
    <dgm:pt modelId="{90AFC000-158E-435F-94D0-9A6C8D9C48DE}" type="parTrans" cxnId="{A1E2B217-CFC4-44A8-A1E9-40395679F0C2}">
      <dgm:prSet/>
      <dgm:spPr/>
      <dgm:t>
        <a:bodyPr/>
        <a:lstStyle/>
        <a:p>
          <a:endParaRPr lang="en-US"/>
        </a:p>
      </dgm:t>
    </dgm:pt>
    <dgm:pt modelId="{20A08229-2127-41BC-8A81-7D5FB90FDFF9}" type="sibTrans" cxnId="{A1E2B217-CFC4-44A8-A1E9-40395679F0C2}">
      <dgm:prSet/>
      <dgm:spPr/>
      <dgm:t>
        <a:bodyPr/>
        <a:lstStyle/>
        <a:p>
          <a:endParaRPr lang="en-US"/>
        </a:p>
      </dgm:t>
    </dgm:pt>
    <dgm:pt modelId="{F61D0B11-CFA4-4A93-B3AD-0920D6A2D3F2}">
      <dgm:prSet phldrT="[Text]" custT="1"/>
      <dgm:spPr/>
      <dgm:t>
        <a:bodyPr/>
        <a:lstStyle/>
        <a:p>
          <a:r>
            <a:rPr lang="en-US" sz="700" dirty="0"/>
            <a:t>Inspire</a:t>
          </a:r>
          <a:endParaRPr lang="en-US" sz="600" dirty="0"/>
        </a:p>
      </dgm:t>
    </dgm:pt>
    <dgm:pt modelId="{8BE005F3-19AB-4FBC-9594-46C27A84778F}" type="parTrans" cxnId="{C5851F3F-7300-4F6A-829E-42FD2AED68AE}">
      <dgm:prSet/>
      <dgm:spPr/>
      <dgm:t>
        <a:bodyPr/>
        <a:lstStyle/>
        <a:p>
          <a:endParaRPr lang="en-US"/>
        </a:p>
      </dgm:t>
    </dgm:pt>
    <dgm:pt modelId="{30130335-270E-46E7-BA9B-B47643EED886}" type="sibTrans" cxnId="{C5851F3F-7300-4F6A-829E-42FD2AED68AE}">
      <dgm:prSet/>
      <dgm:spPr/>
      <dgm:t>
        <a:bodyPr/>
        <a:lstStyle/>
        <a:p>
          <a:endParaRPr lang="en-US"/>
        </a:p>
      </dgm:t>
    </dgm:pt>
    <dgm:pt modelId="{F16C76F4-7B27-4B49-8C12-0CC9A94481A3}">
      <dgm:prSet phldrT="[Text]" custT="1"/>
      <dgm:spPr/>
      <dgm:t>
        <a:bodyPr/>
        <a:lstStyle/>
        <a:p>
          <a:r>
            <a:rPr lang="en-US" sz="700" dirty="0"/>
            <a:t>Influence</a:t>
          </a:r>
          <a:r>
            <a:rPr lang="en-US" sz="600" dirty="0"/>
            <a:t> </a:t>
          </a:r>
        </a:p>
      </dgm:t>
    </dgm:pt>
    <dgm:pt modelId="{431B72AC-E723-4352-9033-4635AD2E260A}" type="parTrans" cxnId="{7A8B5A85-C63F-481A-90B9-AB5F49754660}">
      <dgm:prSet/>
      <dgm:spPr/>
      <dgm:t>
        <a:bodyPr/>
        <a:lstStyle/>
        <a:p>
          <a:endParaRPr lang="en-US"/>
        </a:p>
      </dgm:t>
    </dgm:pt>
    <dgm:pt modelId="{F5DE2E33-A6F5-436E-A20A-A9879F8A01A1}" type="sibTrans" cxnId="{7A8B5A85-C63F-481A-90B9-AB5F49754660}">
      <dgm:prSet/>
      <dgm:spPr/>
      <dgm:t>
        <a:bodyPr/>
        <a:lstStyle/>
        <a:p>
          <a:endParaRPr lang="en-US"/>
        </a:p>
      </dgm:t>
    </dgm:pt>
    <dgm:pt modelId="{596118BB-A89E-4916-AF44-1F07D03735B9}" type="pres">
      <dgm:prSet presAssocID="{543BBBE3-937C-40C3-ACEC-4D366E76D2C7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80136206-6189-4EC3-A2BA-2C3ABEBD23C8}" type="pres">
      <dgm:prSet presAssocID="{508F3C3A-C6A4-4CD9-88DE-0988F11585C0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8AC89C-2A33-4DA2-A4E0-7E9E900059A5}" type="pres">
      <dgm:prSet presAssocID="{508F3C3A-C6A4-4CD9-88DE-0988F11585C0}" presName="gear1srcNode" presStyleLbl="node1" presStyleIdx="0" presStyleCnt="3"/>
      <dgm:spPr/>
      <dgm:t>
        <a:bodyPr/>
        <a:lstStyle/>
        <a:p>
          <a:endParaRPr lang="en-US"/>
        </a:p>
      </dgm:t>
    </dgm:pt>
    <dgm:pt modelId="{E9527A7F-F52F-473C-91B7-842BCE646042}" type="pres">
      <dgm:prSet presAssocID="{508F3C3A-C6A4-4CD9-88DE-0988F11585C0}" presName="gear1dstNode" presStyleLbl="node1" presStyleIdx="0" presStyleCnt="3"/>
      <dgm:spPr/>
      <dgm:t>
        <a:bodyPr/>
        <a:lstStyle/>
        <a:p>
          <a:endParaRPr lang="en-US"/>
        </a:p>
      </dgm:t>
    </dgm:pt>
    <dgm:pt modelId="{2BEF155B-3B49-4AFA-959F-FB7C4C931B5C}" type="pres">
      <dgm:prSet presAssocID="{F61D0B11-CFA4-4A93-B3AD-0920D6A2D3F2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F72B15-6FD8-46B3-92D0-8D5E9CD99CF8}" type="pres">
      <dgm:prSet presAssocID="{F61D0B11-CFA4-4A93-B3AD-0920D6A2D3F2}" presName="gear2srcNode" presStyleLbl="node1" presStyleIdx="1" presStyleCnt="3"/>
      <dgm:spPr/>
      <dgm:t>
        <a:bodyPr/>
        <a:lstStyle/>
        <a:p>
          <a:endParaRPr lang="en-US"/>
        </a:p>
      </dgm:t>
    </dgm:pt>
    <dgm:pt modelId="{A059B850-7F58-41AF-8E25-75AE1B77D2A3}" type="pres">
      <dgm:prSet presAssocID="{F61D0B11-CFA4-4A93-B3AD-0920D6A2D3F2}" presName="gear2dstNode" presStyleLbl="node1" presStyleIdx="1" presStyleCnt="3"/>
      <dgm:spPr/>
      <dgm:t>
        <a:bodyPr/>
        <a:lstStyle/>
        <a:p>
          <a:endParaRPr lang="en-US"/>
        </a:p>
      </dgm:t>
    </dgm:pt>
    <dgm:pt modelId="{52B4872E-9AF5-416B-BB4A-8270C9CDE042}" type="pres">
      <dgm:prSet presAssocID="{F16C76F4-7B27-4B49-8C12-0CC9A94481A3}" presName="gear3" presStyleLbl="node1" presStyleIdx="2" presStyleCnt="3" custScaleX="113180" custScaleY="117857"/>
      <dgm:spPr/>
      <dgm:t>
        <a:bodyPr/>
        <a:lstStyle/>
        <a:p>
          <a:endParaRPr lang="en-US"/>
        </a:p>
      </dgm:t>
    </dgm:pt>
    <dgm:pt modelId="{278DCB2F-5D19-46B5-BA1E-01C1158CD283}" type="pres">
      <dgm:prSet presAssocID="{F16C76F4-7B27-4B49-8C12-0CC9A94481A3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2AF20C-F164-4B98-AF94-0B58714E3BFB}" type="pres">
      <dgm:prSet presAssocID="{F16C76F4-7B27-4B49-8C12-0CC9A94481A3}" presName="gear3srcNode" presStyleLbl="node1" presStyleIdx="2" presStyleCnt="3"/>
      <dgm:spPr/>
      <dgm:t>
        <a:bodyPr/>
        <a:lstStyle/>
        <a:p>
          <a:endParaRPr lang="en-US"/>
        </a:p>
      </dgm:t>
    </dgm:pt>
    <dgm:pt modelId="{F8F89B84-75EB-433A-A01A-DC96CC527E41}" type="pres">
      <dgm:prSet presAssocID="{F16C76F4-7B27-4B49-8C12-0CC9A94481A3}" presName="gear3dstNode" presStyleLbl="node1" presStyleIdx="2" presStyleCnt="3"/>
      <dgm:spPr/>
      <dgm:t>
        <a:bodyPr/>
        <a:lstStyle/>
        <a:p>
          <a:endParaRPr lang="en-US"/>
        </a:p>
      </dgm:t>
    </dgm:pt>
    <dgm:pt modelId="{67359531-A288-4278-8EA5-133401549D47}" type="pres">
      <dgm:prSet presAssocID="{20A08229-2127-41BC-8A81-7D5FB90FDFF9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42930FC0-3C7D-48FF-BA2E-E6140DC8015B}" type="pres">
      <dgm:prSet presAssocID="{30130335-270E-46E7-BA9B-B47643EED886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3B64ABC8-3444-42CE-9F9F-00C46EF7C6DA}" type="pres">
      <dgm:prSet presAssocID="{F5DE2E33-A6F5-436E-A20A-A9879F8A01A1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70038145-3CA3-4A79-832F-BCAC6A7B3C96}" type="presOf" srcId="{508F3C3A-C6A4-4CD9-88DE-0988F11585C0}" destId="{80136206-6189-4EC3-A2BA-2C3ABEBD23C8}" srcOrd="0" destOrd="0" presId="urn:microsoft.com/office/officeart/2005/8/layout/gear1"/>
    <dgm:cxn modelId="{DE28A30A-B597-4B42-81C7-8237AC5A74B8}" type="presOf" srcId="{F61D0B11-CFA4-4A93-B3AD-0920D6A2D3F2}" destId="{A059B850-7F58-41AF-8E25-75AE1B77D2A3}" srcOrd="2" destOrd="0" presId="urn:microsoft.com/office/officeart/2005/8/layout/gear1"/>
    <dgm:cxn modelId="{7A8B5A85-C63F-481A-90B9-AB5F49754660}" srcId="{543BBBE3-937C-40C3-ACEC-4D366E76D2C7}" destId="{F16C76F4-7B27-4B49-8C12-0CC9A94481A3}" srcOrd="2" destOrd="0" parTransId="{431B72AC-E723-4352-9033-4635AD2E260A}" sibTransId="{F5DE2E33-A6F5-436E-A20A-A9879F8A01A1}"/>
    <dgm:cxn modelId="{23F5CC91-41CE-421E-AC10-593B1DA1B83B}" type="presOf" srcId="{F61D0B11-CFA4-4A93-B3AD-0920D6A2D3F2}" destId="{2BEF155B-3B49-4AFA-959F-FB7C4C931B5C}" srcOrd="0" destOrd="0" presId="urn:microsoft.com/office/officeart/2005/8/layout/gear1"/>
    <dgm:cxn modelId="{84F97C3A-BDC8-48E2-9589-5EC9C722240F}" type="presOf" srcId="{F16C76F4-7B27-4B49-8C12-0CC9A94481A3}" destId="{52B4872E-9AF5-416B-BB4A-8270C9CDE042}" srcOrd="0" destOrd="0" presId="urn:microsoft.com/office/officeart/2005/8/layout/gear1"/>
    <dgm:cxn modelId="{723060BF-E102-4756-918A-B852B26D6CAC}" type="presOf" srcId="{F5DE2E33-A6F5-436E-A20A-A9879F8A01A1}" destId="{3B64ABC8-3444-42CE-9F9F-00C46EF7C6DA}" srcOrd="0" destOrd="0" presId="urn:microsoft.com/office/officeart/2005/8/layout/gear1"/>
    <dgm:cxn modelId="{30873AE5-D478-4509-A5C7-6B4B21A63939}" type="presOf" srcId="{20A08229-2127-41BC-8A81-7D5FB90FDFF9}" destId="{67359531-A288-4278-8EA5-133401549D47}" srcOrd="0" destOrd="0" presId="urn:microsoft.com/office/officeart/2005/8/layout/gear1"/>
    <dgm:cxn modelId="{A1E2B217-CFC4-44A8-A1E9-40395679F0C2}" srcId="{543BBBE3-937C-40C3-ACEC-4D366E76D2C7}" destId="{508F3C3A-C6A4-4CD9-88DE-0988F11585C0}" srcOrd="0" destOrd="0" parTransId="{90AFC000-158E-435F-94D0-9A6C8D9C48DE}" sibTransId="{20A08229-2127-41BC-8A81-7D5FB90FDFF9}"/>
    <dgm:cxn modelId="{AFD9C0F4-9A0D-4FCD-986C-42EB66EA30F0}" type="presOf" srcId="{30130335-270E-46E7-BA9B-B47643EED886}" destId="{42930FC0-3C7D-48FF-BA2E-E6140DC8015B}" srcOrd="0" destOrd="0" presId="urn:microsoft.com/office/officeart/2005/8/layout/gear1"/>
    <dgm:cxn modelId="{46EF5A98-6785-451A-AB53-4FED20E74BAE}" type="presOf" srcId="{F16C76F4-7B27-4B49-8C12-0CC9A94481A3}" destId="{772AF20C-F164-4B98-AF94-0B58714E3BFB}" srcOrd="2" destOrd="0" presId="urn:microsoft.com/office/officeart/2005/8/layout/gear1"/>
    <dgm:cxn modelId="{B7F1204A-1C25-4CFB-BF80-F083C50F6BDC}" type="presOf" srcId="{508F3C3A-C6A4-4CD9-88DE-0988F11585C0}" destId="{E9527A7F-F52F-473C-91B7-842BCE646042}" srcOrd="2" destOrd="0" presId="urn:microsoft.com/office/officeart/2005/8/layout/gear1"/>
    <dgm:cxn modelId="{57259FCD-6E2E-489D-ADA6-0EAA9CEB5CC7}" type="presOf" srcId="{508F3C3A-C6A4-4CD9-88DE-0988F11585C0}" destId="{2C8AC89C-2A33-4DA2-A4E0-7E9E900059A5}" srcOrd="1" destOrd="0" presId="urn:microsoft.com/office/officeart/2005/8/layout/gear1"/>
    <dgm:cxn modelId="{5C217993-70D0-41E4-B6FA-C248EB69306C}" type="presOf" srcId="{F16C76F4-7B27-4B49-8C12-0CC9A94481A3}" destId="{278DCB2F-5D19-46B5-BA1E-01C1158CD283}" srcOrd="1" destOrd="0" presId="urn:microsoft.com/office/officeart/2005/8/layout/gear1"/>
    <dgm:cxn modelId="{1E22B519-75D0-4D53-8235-79C983AA390D}" type="presOf" srcId="{F16C76F4-7B27-4B49-8C12-0CC9A94481A3}" destId="{F8F89B84-75EB-433A-A01A-DC96CC527E41}" srcOrd="3" destOrd="0" presId="urn:microsoft.com/office/officeart/2005/8/layout/gear1"/>
    <dgm:cxn modelId="{C5851F3F-7300-4F6A-829E-42FD2AED68AE}" srcId="{543BBBE3-937C-40C3-ACEC-4D366E76D2C7}" destId="{F61D0B11-CFA4-4A93-B3AD-0920D6A2D3F2}" srcOrd="1" destOrd="0" parTransId="{8BE005F3-19AB-4FBC-9594-46C27A84778F}" sibTransId="{30130335-270E-46E7-BA9B-B47643EED886}"/>
    <dgm:cxn modelId="{65DDDC67-C3A9-4149-BC76-F82F1BDFA530}" type="presOf" srcId="{543BBBE3-937C-40C3-ACEC-4D366E76D2C7}" destId="{596118BB-A89E-4916-AF44-1F07D03735B9}" srcOrd="0" destOrd="0" presId="urn:microsoft.com/office/officeart/2005/8/layout/gear1"/>
    <dgm:cxn modelId="{AD5378D8-278B-4171-8A06-54E10EDE0017}" type="presOf" srcId="{F61D0B11-CFA4-4A93-B3AD-0920D6A2D3F2}" destId="{32F72B15-6FD8-46B3-92D0-8D5E9CD99CF8}" srcOrd="1" destOrd="0" presId="urn:microsoft.com/office/officeart/2005/8/layout/gear1"/>
    <dgm:cxn modelId="{F7BE76C5-DDBA-49C2-9DD6-CB52BFE80D03}" type="presParOf" srcId="{596118BB-A89E-4916-AF44-1F07D03735B9}" destId="{80136206-6189-4EC3-A2BA-2C3ABEBD23C8}" srcOrd="0" destOrd="0" presId="urn:microsoft.com/office/officeart/2005/8/layout/gear1"/>
    <dgm:cxn modelId="{99327ED4-46E9-4588-9FF4-F74A153AEA24}" type="presParOf" srcId="{596118BB-A89E-4916-AF44-1F07D03735B9}" destId="{2C8AC89C-2A33-4DA2-A4E0-7E9E900059A5}" srcOrd="1" destOrd="0" presId="urn:microsoft.com/office/officeart/2005/8/layout/gear1"/>
    <dgm:cxn modelId="{61155891-1CB9-46F7-A97D-702A882CCC1C}" type="presParOf" srcId="{596118BB-A89E-4916-AF44-1F07D03735B9}" destId="{E9527A7F-F52F-473C-91B7-842BCE646042}" srcOrd="2" destOrd="0" presId="urn:microsoft.com/office/officeart/2005/8/layout/gear1"/>
    <dgm:cxn modelId="{9049468D-62BC-4C30-9340-3CF094F2BBB8}" type="presParOf" srcId="{596118BB-A89E-4916-AF44-1F07D03735B9}" destId="{2BEF155B-3B49-4AFA-959F-FB7C4C931B5C}" srcOrd="3" destOrd="0" presId="urn:microsoft.com/office/officeart/2005/8/layout/gear1"/>
    <dgm:cxn modelId="{C75ECC41-907C-4282-8275-8CAC3FA42780}" type="presParOf" srcId="{596118BB-A89E-4916-AF44-1F07D03735B9}" destId="{32F72B15-6FD8-46B3-92D0-8D5E9CD99CF8}" srcOrd="4" destOrd="0" presId="urn:microsoft.com/office/officeart/2005/8/layout/gear1"/>
    <dgm:cxn modelId="{A4AD6E4C-BB2C-4D2B-9258-5FDF59964F48}" type="presParOf" srcId="{596118BB-A89E-4916-AF44-1F07D03735B9}" destId="{A059B850-7F58-41AF-8E25-75AE1B77D2A3}" srcOrd="5" destOrd="0" presId="urn:microsoft.com/office/officeart/2005/8/layout/gear1"/>
    <dgm:cxn modelId="{8AA9E64E-A82E-4B7D-B616-694D341A21D3}" type="presParOf" srcId="{596118BB-A89E-4916-AF44-1F07D03735B9}" destId="{52B4872E-9AF5-416B-BB4A-8270C9CDE042}" srcOrd="6" destOrd="0" presId="urn:microsoft.com/office/officeart/2005/8/layout/gear1"/>
    <dgm:cxn modelId="{6C450747-AA93-441E-B6C8-D3FD537F827F}" type="presParOf" srcId="{596118BB-A89E-4916-AF44-1F07D03735B9}" destId="{278DCB2F-5D19-46B5-BA1E-01C1158CD283}" srcOrd="7" destOrd="0" presId="urn:microsoft.com/office/officeart/2005/8/layout/gear1"/>
    <dgm:cxn modelId="{B87BFEDD-ADEC-47CE-AA8C-A43F3903F5DD}" type="presParOf" srcId="{596118BB-A89E-4916-AF44-1F07D03735B9}" destId="{772AF20C-F164-4B98-AF94-0B58714E3BFB}" srcOrd="8" destOrd="0" presId="urn:microsoft.com/office/officeart/2005/8/layout/gear1"/>
    <dgm:cxn modelId="{FCA28E6A-25A4-46AE-8372-4CD9A4FBB3C0}" type="presParOf" srcId="{596118BB-A89E-4916-AF44-1F07D03735B9}" destId="{F8F89B84-75EB-433A-A01A-DC96CC527E41}" srcOrd="9" destOrd="0" presId="urn:microsoft.com/office/officeart/2005/8/layout/gear1"/>
    <dgm:cxn modelId="{C0D1BFAD-8748-4094-8241-1EFD5904900A}" type="presParOf" srcId="{596118BB-A89E-4916-AF44-1F07D03735B9}" destId="{67359531-A288-4278-8EA5-133401549D47}" srcOrd="10" destOrd="0" presId="urn:microsoft.com/office/officeart/2005/8/layout/gear1"/>
    <dgm:cxn modelId="{DD28E865-A094-40A8-BA40-3F65D2EDE189}" type="presParOf" srcId="{596118BB-A89E-4916-AF44-1F07D03735B9}" destId="{42930FC0-3C7D-48FF-BA2E-E6140DC8015B}" srcOrd="11" destOrd="0" presId="urn:microsoft.com/office/officeart/2005/8/layout/gear1"/>
    <dgm:cxn modelId="{7479BDB7-75CA-45DB-BEF2-24FBC3BF308C}" type="presParOf" srcId="{596118BB-A89E-4916-AF44-1F07D03735B9}" destId="{3B64ABC8-3444-42CE-9F9F-00C46EF7C6DA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43BBBE3-937C-40C3-ACEC-4D366E76D2C7}" type="doc">
      <dgm:prSet loTypeId="urn:microsoft.com/office/officeart/2005/8/layout/gear1" loCatId="process" qsTypeId="urn:microsoft.com/office/officeart/2005/8/quickstyle/simple1" qsCatId="simple" csTypeId="urn:microsoft.com/office/officeart/2005/8/colors/colorful1" csCatId="colorful" phldr="1"/>
      <dgm:spPr/>
    </dgm:pt>
    <dgm:pt modelId="{508F3C3A-C6A4-4CD9-88DE-0988F11585C0}">
      <dgm:prSet phldrT="[Text]" custT="1"/>
      <dgm:spPr/>
      <dgm:t>
        <a:bodyPr/>
        <a:lstStyle/>
        <a:p>
          <a:r>
            <a:rPr lang="en-US" sz="1000" dirty="0"/>
            <a:t>Inform</a:t>
          </a:r>
        </a:p>
      </dgm:t>
    </dgm:pt>
    <dgm:pt modelId="{90AFC000-158E-435F-94D0-9A6C8D9C48DE}" type="parTrans" cxnId="{A1E2B217-CFC4-44A8-A1E9-40395679F0C2}">
      <dgm:prSet/>
      <dgm:spPr/>
      <dgm:t>
        <a:bodyPr/>
        <a:lstStyle/>
        <a:p>
          <a:endParaRPr lang="en-US"/>
        </a:p>
      </dgm:t>
    </dgm:pt>
    <dgm:pt modelId="{20A08229-2127-41BC-8A81-7D5FB90FDFF9}" type="sibTrans" cxnId="{A1E2B217-CFC4-44A8-A1E9-40395679F0C2}">
      <dgm:prSet/>
      <dgm:spPr/>
      <dgm:t>
        <a:bodyPr/>
        <a:lstStyle/>
        <a:p>
          <a:endParaRPr lang="en-US"/>
        </a:p>
      </dgm:t>
    </dgm:pt>
    <dgm:pt modelId="{F61D0B11-CFA4-4A93-B3AD-0920D6A2D3F2}">
      <dgm:prSet phldrT="[Text]" custT="1"/>
      <dgm:spPr/>
      <dgm:t>
        <a:bodyPr/>
        <a:lstStyle/>
        <a:p>
          <a:r>
            <a:rPr lang="en-US" sz="700" dirty="0"/>
            <a:t>Inspire</a:t>
          </a:r>
          <a:endParaRPr lang="en-US" sz="600" dirty="0"/>
        </a:p>
      </dgm:t>
    </dgm:pt>
    <dgm:pt modelId="{8BE005F3-19AB-4FBC-9594-46C27A84778F}" type="parTrans" cxnId="{C5851F3F-7300-4F6A-829E-42FD2AED68AE}">
      <dgm:prSet/>
      <dgm:spPr/>
      <dgm:t>
        <a:bodyPr/>
        <a:lstStyle/>
        <a:p>
          <a:endParaRPr lang="en-US"/>
        </a:p>
      </dgm:t>
    </dgm:pt>
    <dgm:pt modelId="{30130335-270E-46E7-BA9B-B47643EED886}" type="sibTrans" cxnId="{C5851F3F-7300-4F6A-829E-42FD2AED68AE}">
      <dgm:prSet/>
      <dgm:spPr/>
      <dgm:t>
        <a:bodyPr/>
        <a:lstStyle/>
        <a:p>
          <a:endParaRPr lang="en-US"/>
        </a:p>
      </dgm:t>
    </dgm:pt>
    <dgm:pt modelId="{F16C76F4-7B27-4B49-8C12-0CC9A94481A3}">
      <dgm:prSet phldrT="[Text]" custT="1"/>
      <dgm:spPr/>
      <dgm:t>
        <a:bodyPr/>
        <a:lstStyle/>
        <a:p>
          <a:r>
            <a:rPr lang="en-US" sz="700" dirty="0"/>
            <a:t>Influence</a:t>
          </a:r>
          <a:r>
            <a:rPr lang="en-US" sz="600" dirty="0"/>
            <a:t> </a:t>
          </a:r>
        </a:p>
      </dgm:t>
    </dgm:pt>
    <dgm:pt modelId="{431B72AC-E723-4352-9033-4635AD2E260A}" type="parTrans" cxnId="{7A8B5A85-C63F-481A-90B9-AB5F49754660}">
      <dgm:prSet/>
      <dgm:spPr/>
      <dgm:t>
        <a:bodyPr/>
        <a:lstStyle/>
        <a:p>
          <a:endParaRPr lang="en-US"/>
        </a:p>
      </dgm:t>
    </dgm:pt>
    <dgm:pt modelId="{F5DE2E33-A6F5-436E-A20A-A9879F8A01A1}" type="sibTrans" cxnId="{7A8B5A85-C63F-481A-90B9-AB5F49754660}">
      <dgm:prSet/>
      <dgm:spPr/>
      <dgm:t>
        <a:bodyPr/>
        <a:lstStyle/>
        <a:p>
          <a:endParaRPr lang="en-US"/>
        </a:p>
      </dgm:t>
    </dgm:pt>
    <dgm:pt modelId="{596118BB-A89E-4916-AF44-1F07D03735B9}" type="pres">
      <dgm:prSet presAssocID="{543BBBE3-937C-40C3-ACEC-4D366E76D2C7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80136206-6189-4EC3-A2BA-2C3ABEBD23C8}" type="pres">
      <dgm:prSet presAssocID="{508F3C3A-C6A4-4CD9-88DE-0988F11585C0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8AC89C-2A33-4DA2-A4E0-7E9E900059A5}" type="pres">
      <dgm:prSet presAssocID="{508F3C3A-C6A4-4CD9-88DE-0988F11585C0}" presName="gear1srcNode" presStyleLbl="node1" presStyleIdx="0" presStyleCnt="3"/>
      <dgm:spPr/>
      <dgm:t>
        <a:bodyPr/>
        <a:lstStyle/>
        <a:p>
          <a:endParaRPr lang="en-US"/>
        </a:p>
      </dgm:t>
    </dgm:pt>
    <dgm:pt modelId="{E9527A7F-F52F-473C-91B7-842BCE646042}" type="pres">
      <dgm:prSet presAssocID="{508F3C3A-C6A4-4CD9-88DE-0988F11585C0}" presName="gear1dstNode" presStyleLbl="node1" presStyleIdx="0" presStyleCnt="3"/>
      <dgm:spPr/>
      <dgm:t>
        <a:bodyPr/>
        <a:lstStyle/>
        <a:p>
          <a:endParaRPr lang="en-US"/>
        </a:p>
      </dgm:t>
    </dgm:pt>
    <dgm:pt modelId="{2BEF155B-3B49-4AFA-959F-FB7C4C931B5C}" type="pres">
      <dgm:prSet presAssocID="{F61D0B11-CFA4-4A93-B3AD-0920D6A2D3F2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F72B15-6FD8-46B3-92D0-8D5E9CD99CF8}" type="pres">
      <dgm:prSet presAssocID="{F61D0B11-CFA4-4A93-B3AD-0920D6A2D3F2}" presName="gear2srcNode" presStyleLbl="node1" presStyleIdx="1" presStyleCnt="3"/>
      <dgm:spPr/>
      <dgm:t>
        <a:bodyPr/>
        <a:lstStyle/>
        <a:p>
          <a:endParaRPr lang="en-US"/>
        </a:p>
      </dgm:t>
    </dgm:pt>
    <dgm:pt modelId="{A059B850-7F58-41AF-8E25-75AE1B77D2A3}" type="pres">
      <dgm:prSet presAssocID="{F61D0B11-CFA4-4A93-B3AD-0920D6A2D3F2}" presName="gear2dstNode" presStyleLbl="node1" presStyleIdx="1" presStyleCnt="3"/>
      <dgm:spPr/>
      <dgm:t>
        <a:bodyPr/>
        <a:lstStyle/>
        <a:p>
          <a:endParaRPr lang="en-US"/>
        </a:p>
      </dgm:t>
    </dgm:pt>
    <dgm:pt modelId="{52B4872E-9AF5-416B-BB4A-8270C9CDE042}" type="pres">
      <dgm:prSet presAssocID="{F16C76F4-7B27-4B49-8C12-0CC9A94481A3}" presName="gear3" presStyleLbl="node1" presStyleIdx="2" presStyleCnt="3" custScaleX="113180" custScaleY="117857"/>
      <dgm:spPr/>
      <dgm:t>
        <a:bodyPr/>
        <a:lstStyle/>
        <a:p>
          <a:endParaRPr lang="en-US"/>
        </a:p>
      </dgm:t>
    </dgm:pt>
    <dgm:pt modelId="{278DCB2F-5D19-46B5-BA1E-01C1158CD283}" type="pres">
      <dgm:prSet presAssocID="{F16C76F4-7B27-4B49-8C12-0CC9A94481A3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2AF20C-F164-4B98-AF94-0B58714E3BFB}" type="pres">
      <dgm:prSet presAssocID="{F16C76F4-7B27-4B49-8C12-0CC9A94481A3}" presName="gear3srcNode" presStyleLbl="node1" presStyleIdx="2" presStyleCnt="3"/>
      <dgm:spPr/>
      <dgm:t>
        <a:bodyPr/>
        <a:lstStyle/>
        <a:p>
          <a:endParaRPr lang="en-US"/>
        </a:p>
      </dgm:t>
    </dgm:pt>
    <dgm:pt modelId="{F8F89B84-75EB-433A-A01A-DC96CC527E41}" type="pres">
      <dgm:prSet presAssocID="{F16C76F4-7B27-4B49-8C12-0CC9A94481A3}" presName="gear3dstNode" presStyleLbl="node1" presStyleIdx="2" presStyleCnt="3"/>
      <dgm:spPr/>
      <dgm:t>
        <a:bodyPr/>
        <a:lstStyle/>
        <a:p>
          <a:endParaRPr lang="en-US"/>
        </a:p>
      </dgm:t>
    </dgm:pt>
    <dgm:pt modelId="{67359531-A288-4278-8EA5-133401549D47}" type="pres">
      <dgm:prSet presAssocID="{20A08229-2127-41BC-8A81-7D5FB90FDFF9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42930FC0-3C7D-48FF-BA2E-E6140DC8015B}" type="pres">
      <dgm:prSet presAssocID="{30130335-270E-46E7-BA9B-B47643EED886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3B64ABC8-3444-42CE-9F9F-00C46EF7C6DA}" type="pres">
      <dgm:prSet presAssocID="{F5DE2E33-A6F5-436E-A20A-A9879F8A01A1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46EF5A98-6785-451A-AB53-4FED20E74BAE}" type="presOf" srcId="{F16C76F4-7B27-4B49-8C12-0CC9A94481A3}" destId="{772AF20C-F164-4B98-AF94-0B58714E3BFB}" srcOrd="2" destOrd="0" presId="urn:microsoft.com/office/officeart/2005/8/layout/gear1"/>
    <dgm:cxn modelId="{1E22B519-75D0-4D53-8235-79C983AA390D}" type="presOf" srcId="{F16C76F4-7B27-4B49-8C12-0CC9A94481A3}" destId="{F8F89B84-75EB-433A-A01A-DC96CC527E41}" srcOrd="3" destOrd="0" presId="urn:microsoft.com/office/officeart/2005/8/layout/gear1"/>
    <dgm:cxn modelId="{DE28A30A-B597-4B42-81C7-8237AC5A74B8}" type="presOf" srcId="{F61D0B11-CFA4-4A93-B3AD-0920D6A2D3F2}" destId="{A059B850-7F58-41AF-8E25-75AE1B77D2A3}" srcOrd="2" destOrd="0" presId="urn:microsoft.com/office/officeart/2005/8/layout/gear1"/>
    <dgm:cxn modelId="{A1E2B217-CFC4-44A8-A1E9-40395679F0C2}" srcId="{543BBBE3-937C-40C3-ACEC-4D366E76D2C7}" destId="{508F3C3A-C6A4-4CD9-88DE-0988F11585C0}" srcOrd="0" destOrd="0" parTransId="{90AFC000-158E-435F-94D0-9A6C8D9C48DE}" sibTransId="{20A08229-2127-41BC-8A81-7D5FB90FDFF9}"/>
    <dgm:cxn modelId="{23F5CC91-41CE-421E-AC10-593B1DA1B83B}" type="presOf" srcId="{F61D0B11-CFA4-4A93-B3AD-0920D6A2D3F2}" destId="{2BEF155B-3B49-4AFA-959F-FB7C4C931B5C}" srcOrd="0" destOrd="0" presId="urn:microsoft.com/office/officeart/2005/8/layout/gear1"/>
    <dgm:cxn modelId="{65DDDC67-C3A9-4149-BC76-F82F1BDFA530}" type="presOf" srcId="{543BBBE3-937C-40C3-ACEC-4D366E76D2C7}" destId="{596118BB-A89E-4916-AF44-1F07D03735B9}" srcOrd="0" destOrd="0" presId="urn:microsoft.com/office/officeart/2005/8/layout/gear1"/>
    <dgm:cxn modelId="{B7F1204A-1C25-4CFB-BF80-F083C50F6BDC}" type="presOf" srcId="{508F3C3A-C6A4-4CD9-88DE-0988F11585C0}" destId="{E9527A7F-F52F-473C-91B7-842BCE646042}" srcOrd="2" destOrd="0" presId="urn:microsoft.com/office/officeart/2005/8/layout/gear1"/>
    <dgm:cxn modelId="{5C217993-70D0-41E4-B6FA-C248EB69306C}" type="presOf" srcId="{F16C76F4-7B27-4B49-8C12-0CC9A94481A3}" destId="{278DCB2F-5D19-46B5-BA1E-01C1158CD283}" srcOrd="1" destOrd="0" presId="urn:microsoft.com/office/officeart/2005/8/layout/gear1"/>
    <dgm:cxn modelId="{70038145-3CA3-4A79-832F-BCAC6A7B3C96}" type="presOf" srcId="{508F3C3A-C6A4-4CD9-88DE-0988F11585C0}" destId="{80136206-6189-4EC3-A2BA-2C3ABEBD23C8}" srcOrd="0" destOrd="0" presId="urn:microsoft.com/office/officeart/2005/8/layout/gear1"/>
    <dgm:cxn modelId="{C5851F3F-7300-4F6A-829E-42FD2AED68AE}" srcId="{543BBBE3-937C-40C3-ACEC-4D366E76D2C7}" destId="{F61D0B11-CFA4-4A93-B3AD-0920D6A2D3F2}" srcOrd="1" destOrd="0" parTransId="{8BE005F3-19AB-4FBC-9594-46C27A84778F}" sibTransId="{30130335-270E-46E7-BA9B-B47643EED886}"/>
    <dgm:cxn modelId="{AFD9C0F4-9A0D-4FCD-986C-42EB66EA30F0}" type="presOf" srcId="{30130335-270E-46E7-BA9B-B47643EED886}" destId="{42930FC0-3C7D-48FF-BA2E-E6140DC8015B}" srcOrd="0" destOrd="0" presId="urn:microsoft.com/office/officeart/2005/8/layout/gear1"/>
    <dgm:cxn modelId="{30873AE5-D478-4509-A5C7-6B4B21A63939}" type="presOf" srcId="{20A08229-2127-41BC-8A81-7D5FB90FDFF9}" destId="{67359531-A288-4278-8EA5-133401549D47}" srcOrd="0" destOrd="0" presId="urn:microsoft.com/office/officeart/2005/8/layout/gear1"/>
    <dgm:cxn modelId="{7A8B5A85-C63F-481A-90B9-AB5F49754660}" srcId="{543BBBE3-937C-40C3-ACEC-4D366E76D2C7}" destId="{F16C76F4-7B27-4B49-8C12-0CC9A94481A3}" srcOrd="2" destOrd="0" parTransId="{431B72AC-E723-4352-9033-4635AD2E260A}" sibTransId="{F5DE2E33-A6F5-436E-A20A-A9879F8A01A1}"/>
    <dgm:cxn modelId="{723060BF-E102-4756-918A-B852B26D6CAC}" type="presOf" srcId="{F5DE2E33-A6F5-436E-A20A-A9879F8A01A1}" destId="{3B64ABC8-3444-42CE-9F9F-00C46EF7C6DA}" srcOrd="0" destOrd="0" presId="urn:microsoft.com/office/officeart/2005/8/layout/gear1"/>
    <dgm:cxn modelId="{57259FCD-6E2E-489D-ADA6-0EAA9CEB5CC7}" type="presOf" srcId="{508F3C3A-C6A4-4CD9-88DE-0988F11585C0}" destId="{2C8AC89C-2A33-4DA2-A4E0-7E9E900059A5}" srcOrd="1" destOrd="0" presId="urn:microsoft.com/office/officeart/2005/8/layout/gear1"/>
    <dgm:cxn modelId="{84F97C3A-BDC8-48E2-9589-5EC9C722240F}" type="presOf" srcId="{F16C76F4-7B27-4B49-8C12-0CC9A94481A3}" destId="{52B4872E-9AF5-416B-BB4A-8270C9CDE042}" srcOrd="0" destOrd="0" presId="urn:microsoft.com/office/officeart/2005/8/layout/gear1"/>
    <dgm:cxn modelId="{AD5378D8-278B-4171-8A06-54E10EDE0017}" type="presOf" srcId="{F61D0B11-CFA4-4A93-B3AD-0920D6A2D3F2}" destId="{32F72B15-6FD8-46B3-92D0-8D5E9CD99CF8}" srcOrd="1" destOrd="0" presId="urn:microsoft.com/office/officeart/2005/8/layout/gear1"/>
    <dgm:cxn modelId="{F7BE76C5-DDBA-49C2-9DD6-CB52BFE80D03}" type="presParOf" srcId="{596118BB-A89E-4916-AF44-1F07D03735B9}" destId="{80136206-6189-4EC3-A2BA-2C3ABEBD23C8}" srcOrd="0" destOrd="0" presId="urn:microsoft.com/office/officeart/2005/8/layout/gear1"/>
    <dgm:cxn modelId="{99327ED4-46E9-4588-9FF4-F74A153AEA24}" type="presParOf" srcId="{596118BB-A89E-4916-AF44-1F07D03735B9}" destId="{2C8AC89C-2A33-4DA2-A4E0-7E9E900059A5}" srcOrd="1" destOrd="0" presId="urn:microsoft.com/office/officeart/2005/8/layout/gear1"/>
    <dgm:cxn modelId="{61155891-1CB9-46F7-A97D-702A882CCC1C}" type="presParOf" srcId="{596118BB-A89E-4916-AF44-1F07D03735B9}" destId="{E9527A7F-F52F-473C-91B7-842BCE646042}" srcOrd="2" destOrd="0" presId="urn:microsoft.com/office/officeart/2005/8/layout/gear1"/>
    <dgm:cxn modelId="{9049468D-62BC-4C30-9340-3CF094F2BBB8}" type="presParOf" srcId="{596118BB-A89E-4916-AF44-1F07D03735B9}" destId="{2BEF155B-3B49-4AFA-959F-FB7C4C931B5C}" srcOrd="3" destOrd="0" presId="urn:microsoft.com/office/officeart/2005/8/layout/gear1"/>
    <dgm:cxn modelId="{C75ECC41-907C-4282-8275-8CAC3FA42780}" type="presParOf" srcId="{596118BB-A89E-4916-AF44-1F07D03735B9}" destId="{32F72B15-6FD8-46B3-92D0-8D5E9CD99CF8}" srcOrd="4" destOrd="0" presId="urn:microsoft.com/office/officeart/2005/8/layout/gear1"/>
    <dgm:cxn modelId="{A4AD6E4C-BB2C-4D2B-9258-5FDF59964F48}" type="presParOf" srcId="{596118BB-A89E-4916-AF44-1F07D03735B9}" destId="{A059B850-7F58-41AF-8E25-75AE1B77D2A3}" srcOrd="5" destOrd="0" presId="urn:microsoft.com/office/officeart/2005/8/layout/gear1"/>
    <dgm:cxn modelId="{8AA9E64E-A82E-4B7D-B616-694D341A21D3}" type="presParOf" srcId="{596118BB-A89E-4916-AF44-1F07D03735B9}" destId="{52B4872E-9AF5-416B-BB4A-8270C9CDE042}" srcOrd="6" destOrd="0" presId="urn:microsoft.com/office/officeart/2005/8/layout/gear1"/>
    <dgm:cxn modelId="{6C450747-AA93-441E-B6C8-D3FD537F827F}" type="presParOf" srcId="{596118BB-A89E-4916-AF44-1F07D03735B9}" destId="{278DCB2F-5D19-46B5-BA1E-01C1158CD283}" srcOrd="7" destOrd="0" presId="urn:microsoft.com/office/officeart/2005/8/layout/gear1"/>
    <dgm:cxn modelId="{B87BFEDD-ADEC-47CE-AA8C-A43F3903F5DD}" type="presParOf" srcId="{596118BB-A89E-4916-AF44-1F07D03735B9}" destId="{772AF20C-F164-4B98-AF94-0B58714E3BFB}" srcOrd="8" destOrd="0" presId="urn:microsoft.com/office/officeart/2005/8/layout/gear1"/>
    <dgm:cxn modelId="{FCA28E6A-25A4-46AE-8372-4CD9A4FBB3C0}" type="presParOf" srcId="{596118BB-A89E-4916-AF44-1F07D03735B9}" destId="{F8F89B84-75EB-433A-A01A-DC96CC527E41}" srcOrd="9" destOrd="0" presId="urn:microsoft.com/office/officeart/2005/8/layout/gear1"/>
    <dgm:cxn modelId="{C0D1BFAD-8748-4094-8241-1EFD5904900A}" type="presParOf" srcId="{596118BB-A89E-4916-AF44-1F07D03735B9}" destId="{67359531-A288-4278-8EA5-133401549D47}" srcOrd="10" destOrd="0" presId="urn:microsoft.com/office/officeart/2005/8/layout/gear1"/>
    <dgm:cxn modelId="{DD28E865-A094-40A8-BA40-3F65D2EDE189}" type="presParOf" srcId="{596118BB-A89E-4916-AF44-1F07D03735B9}" destId="{42930FC0-3C7D-48FF-BA2E-E6140DC8015B}" srcOrd="11" destOrd="0" presId="urn:microsoft.com/office/officeart/2005/8/layout/gear1"/>
    <dgm:cxn modelId="{7479BDB7-75CA-45DB-BEF2-24FBC3BF308C}" type="presParOf" srcId="{596118BB-A89E-4916-AF44-1F07D03735B9}" destId="{3B64ABC8-3444-42CE-9F9F-00C46EF7C6DA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43BBBE3-937C-40C3-ACEC-4D366E76D2C7}" type="doc">
      <dgm:prSet loTypeId="urn:microsoft.com/office/officeart/2005/8/layout/gear1" loCatId="process" qsTypeId="urn:microsoft.com/office/officeart/2005/8/quickstyle/simple1" qsCatId="simple" csTypeId="urn:microsoft.com/office/officeart/2005/8/colors/colorful1" csCatId="colorful" phldr="1"/>
      <dgm:spPr/>
    </dgm:pt>
    <dgm:pt modelId="{508F3C3A-C6A4-4CD9-88DE-0988F11585C0}">
      <dgm:prSet phldrT="[Text]" custT="1"/>
      <dgm:spPr/>
      <dgm:t>
        <a:bodyPr/>
        <a:lstStyle/>
        <a:p>
          <a:r>
            <a:rPr lang="en-US" sz="1000" dirty="0"/>
            <a:t>Inform</a:t>
          </a:r>
        </a:p>
      </dgm:t>
    </dgm:pt>
    <dgm:pt modelId="{90AFC000-158E-435F-94D0-9A6C8D9C48DE}" type="parTrans" cxnId="{A1E2B217-CFC4-44A8-A1E9-40395679F0C2}">
      <dgm:prSet/>
      <dgm:spPr/>
      <dgm:t>
        <a:bodyPr/>
        <a:lstStyle/>
        <a:p>
          <a:endParaRPr lang="en-US"/>
        </a:p>
      </dgm:t>
    </dgm:pt>
    <dgm:pt modelId="{20A08229-2127-41BC-8A81-7D5FB90FDFF9}" type="sibTrans" cxnId="{A1E2B217-CFC4-44A8-A1E9-40395679F0C2}">
      <dgm:prSet/>
      <dgm:spPr/>
      <dgm:t>
        <a:bodyPr/>
        <a:lstStyle/>
        <a:p>
          <a:endParaRPr lang="en-US"/>
        </a:p>
      </dgm:t>
    </dgm:pt>
    <dgm:pt modelId="{F61D0B11-CFA4-4A93-B3AD-0920D6A2D3F2}">
      <dgm:prSet phldrT="[Text]" custT="1"/>
      <dgm:spPr/>
      <dgm:t>
        <a:bodyPr/>
        <a:lstStyle/>
        <a:p>
          <a:r>
            <a:rPr lang="en-US" sz="700" dirty="0"/>
            <a:t>Inspire</a:t>
          </a:r>
          <a:endParaRPr lang="en-US" sz="600" dirty="0"/>
        </a:p>
      </dgm:t>
    </dgm:pt>
    <dgm:pt modelId="{8BE005F3-19AB-4FBC-9594-46C27A84778F}" type="parTrans" cxnId="{C5851F3F-7300-4F6A-829E-42FD2AED68AE}">
      <dgm:prSet/>
      <dgm:spPr/>
      <dgm:t>
        <a:bodyPr/>
        <a:lstStyle/>
        <a:p>
          <a:endParaRPr lang="en-US"/>
        </a:p>
      </dgm:t>
    </dgm:pt>
    <dgm:pt modelId="{30130335-270E-46E7-BA9B-B47643EED886}" type="sibTrans" cxnId="{C5851F3F-7300-4F6A-829E-42FD2AED68AE}">
      <dgm:prSet/>
      <dgm:spPr/>
      <dgm:t>
        <a:bodyPr/>
        <a:lstStyle/>
        <a:p>
          <a:endParaRPr lang="en-US"/>
        </a:p>
      </dgm:t>
    </dgm:pt>
    <dgm:pt modelId="{F16C76F4-7B27-4B49-8C12-0CC9A94481A3}">
      <dgm:prSet phldrT="[Text]" custT="1"/>
      <dgm:spPr/>
      <dgm:t>
        <a:bodyPr/>
        <a:lstStyle/>
        <a:p>
          <a:r>
            <a:rPr lang="en-US" sz="700" dirty="0"/>
            <a:t>Influence</a:t>
          </a:r>
          <a:r>
            <a:rPr lang="en-US" sz="600" dirty="0"/>
            <a:t> </a:t>
          </a:r>
        </a:p>
      </dgm:t>
    </dgm:pt>
    <dgm:pt modelId="{431B72AC-E723-4352-9033-4635AD2E260A}" type="parTrans" cxnId="{7A8B5A85-C63F-481A-90B9-AB5F49754660}">
      <dgm:prSet/>
      <dgm:spPr/>
      <dgm:t>
        <a:bodyPr/>
        <a:lstStyle/>
        <a:p>
          <a:endParaRPr lang="en-US"/>
        </a:p>
      </dgm:t>
    </dgm:pt>
    <dgm:pt modelId="{F5DE2E33-A6F5-436E-A20A-A9879F8A01A1}" type="sibTrans" cxnId="{7A8B5A85-C63F-481A-90B9-AB5F49754660}">
      <dgm:prSet/>
      <dgm:spPr/>
      <dgm:t>
        <a:bodyPr/>
        <a:lstStyle/>
        <a:p>
          <a:endParaRPr lang="en-US"/>
        </a:p>
      </dgm:t>
    </dgm:pt>
    <dgm:pt modelId="{596118BB-A89E-4916-AF44-1F07D03735B9}" type="pres">
      <dgm:prSet presAssocID="{543BBBE3-937C-40C3-ACEC-4D366E76D2C7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80136206-6189-4EC3-A2BA-2C3ABEBD23C8}" type="pres">
      <dgm:prSet presAssocID="{508F3C3A-C6A4-4CD9-88DE-0988F11585C0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8AC89C-2A33-4DA2-A4E0-7E9E900059A5}" type="pres">
      <dgm:prSet presAssocID="{508F3C3A-C6A4-4CD9-88DE-0988F11585C0}" presName="gear1srcNode" presStyleLbl="node1" presStyleIdx="0" presStyleCnt="3"/>
      <dgm:spPr/>
      <dgm:t>
        <a:bodyPr/>
        <a:lstStyle/>
        <a:p>
          <a:endParaRPr lang="en-US"/>
        </a:p>
      </dgm:t>
    </dgm:pt>
    <dgm:pt modelId="{E9527A7F-F52F-473C-91B7-842BCE646042}" type="pres">
      <dgm:prSet presAssocID="{508F3C3A-C6A4-4CD9-88DE-0988F11585C0}" presName="gear1dstNode" presStyleLbl="node1" presStyleIdx="0" presStyleCnt="3"/>
      <dgm:spPr/>
      <dgm:t>
        <a:bodyPr/>
        <a:lstStyle/>
        <a:p>
          <a:endParaRPr lang="en-US"/>
        </a:p>
      </dgm:t>
    </dgm:pt>
    <dgm:pt modelId="{2BEF155B-3B49-4AFA-959F-FB7C4C931B5C}" type="pres">
      <dgm:prSet presAssocID="{F61D0B11-CFA4-4A93-B3AD-0920D6A2D3F2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F72B15-6FD8-46B3-92D0-8D5E9CD99CF8}" type="pres">
      <dgm:prSet presAssocID="{F61D0B11-CFA4-4A93-B3AD-0920D6A2D3F2}" presName="gear2srcNode" presStyleLbl="node1" presStyleIdx="1" presStyleCnt="3"/>
      <dgm:spPr/>
      <dgm:t>
        <a:bodyPr/>
        <a:lstStyle/>
        <a:p>
          <a:endParaRPr lang="en-US"/>
        </a:p>
      </dgm:t>
    </dgm:pt>
    <dgm:pt modelId="{A059B850-7F58-41AF-8E25-75AE1B77D2A3}" type="pres">
      <dgm:prSet presAssocID="{F61D0B11-CFA4-4A93-B3AD-0920D6A2D3F2}" presName="gear2dstNode" presStyleLbl="node1" presStyleIdx="1" presStyleCnt="3"/>
      <dgm:spPr/>
      <dgm:t>
        <a:bodyPr/>
        <a:lstStyle/>
        <a:p>
          <a:endParaRPr lang="en-US"/>
        </a:p>
      </dgm:t>
    </dgm:pt>
    <dgm:pt modelId="{52B4872E-9AF5-416B-BB4A-8270C9CDE042}" type="pres">
      <dgm:prSet presAssocID="{F16C76F4-7B27-4B49-8C12-0CC9A94481A3}" presName="gear3" presStyleLbl="node1" presStyleIdx="2" presStyleCnt="3" custScaleX="113180" custScaleY="117857"/>
      <dgm:spPr/>
      <dgm:t>
        <a:bodyPr/>
        <a:lstStyle/>
        <a:p>
          <a:endParaRPr lang="en-US"/>
        </a:p>
      </dgm:t>
    </dgm:pt>
    <dgm:pt modelId="{278DCB2F-5D19-46B5-BA1E-01C1158CD283}" type="pres">
      <dgm:prSet presAssocID="{F16C76F4-7B27-4B49-8C12-0CC9A94481A3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2AF20C-F164-4B98-AF94-0B58714E3BFB}" type="pres">
      <dgm:prSet presAssocID="{F16C76F4-7B27-4B49-8C12-0CC9A94481A3}" presName="gear3srcNode" presStyleLbl="node1" presStyleIdx="2" presStyleCnt="3"/>
      <dgm:spPr/>
      <dgm:t>
        <a:bodyPr/>
        <a:lstStyle/>
        <a:p>
          <a:endParaRPr lang="en-US"/>
        </a:p>
      </dgm:t>
    </dgm:pt>
    <dgm:pt modelId="{F8F89B84-75EB-433A-A01A-DC96CC527E41}" type="pres">
      <dgm:prSet presAssocID="{F16C76F4-7B27-4B49-8C12-0CC9A94481A3}" presName="gear3dstNode" presStyleLbl="node1" presStyleIdx="2" presStyleCnt="3"/>
      <dgm:spPr/>
      <dgm:t>
        <a:bodyPr/>
        <a:lstStyle/>
        <a:p>
          <a:endParaRPr lang="en-US"/>
        </a:p>
      </dgm:t>
    </dgm:pt>
    <dgm:pt modelId="{67359531-A288-4278-8EA5-133401549D47}" type="pres">
      <dgm:prSet presAssocID="{20A08229-2127-41BC-8A81-7D5FB90FDFF9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42930FC0-3C7D-48FF-BA2E-E6140DC8015B}" type="pres">
      <dgm:prSet presAssocID="{30130335-270E-46E7-BA9B-B47643EED886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3B64ABC8-3444-42CE-9F9F-00C46EF7C6DA}" type="pres">
      <dgm:prSet presAssocID="{F5DE2E33-A6F5-436E-A20A-A9879F8A01A1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46EF5A98-6785-451A-AB53-4FED20E74BAE}" type="presOf" srcId="{F16C76F4-7B27-4B49-8C12-0CC9A94481A3}" destId="{772AF20C-F164-4B98-AF94-0B58714E3BFB}" srcOrd="2" destOrd="0" presId="urn:microsoft.com/office/officeart/2005/8/layout/gear1"/>
    <dgm:cxn modelId="{1E22B519-75D0-4D53-8235-79C983AA390D}" type="presOf" srcId="{F16C76F4-7B27-4B49-8C12-0CC9A94481A3}" destId="{F8F89B84-75EB-433A-A01A-DC96CC527E41}" srcOrd="3" destOrd="0" presId="urn:microsoft.com/office/officeart/2005/8/layout/gear1"/>
    <dgm:cxn modelId="{DE28A30A-B597-4B42-81C7-8237AC5A74B8}" type="presOf" srcId="{F61D0B11-CFA4-4A93-B3AD-0920D6A2D3F2}" destId="{A059B850-7F58-41AF-8E25-75AE1B77D2A3}" srcOrd="2" destOrd="0" presId="urn:microsoft.com/office/officeart/2005/8/layout/gear1"/>
    <dgm:cxn modelId="{A1E2B217-CFC4-44A8-A1E9-40395679F0C2}" srcId="{543BBBE3-937C-40C3-ACEC-4D366E76D2C7}" destId="{508F3C3A-C6A4-4CD9-88DE-0988F11585C0}" srcOrd="0" destOrd="0" parTransId="{90AFC000-158E-435F-94D0-9A6C8D9C48DE}" sibTransId="{20A08229-2127-41BC-8A81-7D5FB90FDFF9}"/>
    <dgm:cxn modelId="{23F5CC91-41CE-421E-AC10-593B1DA1B83B}" type="presOf" srcId="{F61D0B11-CFA4-4A93-B3AD-0920D6A2D3F2}" destId="{2BEF155B-3B49-4AFA-959F-FB7C4C931B5C}" srcOrd="0" destOrd="0" presId="urn:microsoft.com/office/officeart/2005/8/layout/gear1"/>
    <dgm:cxn modelId="{65DDDC67-C3A9-4149-BC76-F82F1BDFA530}" type="presOf" srcId="{543BBBE3-937C-40C3-ACEC-4D366E76D2C7}" destId="{596118BB-A89E-4916-AF44-1F07D03735B9}" srcOrd="0" destOrd="0" presId="urn:microsoft.com/office/officeart/2005/8/layout/gear1"/>
    <dgm:cxn modelId="{B7F1204A-1C25-4CFB-BF80-F083C50F6BDC}" type="presOf" srcId="{508F3C3A-C6A4-4CD9-88DE-0988F11585C0}" destId="{E9527A7F-F52F-473C-91B7-842BCE646042}" srcOrd="2" destOrd="0" presId="urn:microsoft.com/office/officeart/2005/8/layout/gear1"/>
    <dgm:cxn modelId="{5C217993-70D0-41E4-B6FA-C248EB69306C}" type="presOf" srcId="{F16C76F4-7B27-4B49-8C12-0CC9A94481A3}" destId="{278DCB2F-5D19-46B5-BA1E-01C1158CD283}" srcOrd="1" destOrd="0" presId="urn:microsoft.com/office/officeart/2005/8/layout/gear1"/>
    <dgm:cxn modelId="{70038145-3CA3-4A79-832F-BCAC6A7B3C96}" type="presOf" srcId="{508F3C3A-C6A4-4CD9-88DE-0988F11585C0}" destId="{80136206-6189-4EC3-A2BA-2C3ABEBD23C8}" srcOrd="0" destOrd="0" presId="urn:microsoft.com/office/officeart/2005/8/layout/gear1"/>
    <dgm:cxn modelId="{C5851F3F-7300-4F6A-829E-42FD2AED68AE}" srcId="{543BBBE3-937C-40C3-ACEC-4D366E76D2C7}" destId="{F61D0B11-CFA4-4A93-B3AD-0920D6A2D3F2}" srcOrd="1" destOrd="0" parTransId="{8BE005F3-19AB-4FBC-9594-46C27A84778F}" sibTransId="{30130335-270E-46E7-BA9B-B47643EED886}"/>
    <dgm:cxn modelId="{AFD9C0F4-9A0D-4FCD-986C-42EB66EA30F0}" type="presOf" srcId="{30130335-270E-46E7-BA9B-B47643EED886}" destId="{42930FC0-3C7D-48FF-BA2E-E6140DC8015B}" srcOrd="0" destOrd="0" presId="urn:microsoft.com/office/officeart/2005/8/layout/gear1"/>
    <dgm:cxn modelId="{30873AE5-D478-4509-A5C7-6B4B21A63939}" type="presOf" srcId="{20A08229-2127-41BC-8A81-7D5FB90FDFF9}" destId="{67359531-A288-4278-8EA5-133401549D47}" srcOrd="0" destOrd="0" presId="urn:microsoft.com/office/officeart/2005/8/layout/gear1"/>
    <dgm:cxn modelId="{7A8B5A85-C63F-481A-90B9-AB5F49754660}" srcId="{543BBBE3-937C-40C3-ACEC-4D366E76D2C7}" destId="{F16C76F4-7B27-4B49-8C12-0CC9A94481A3}" srcOrd="2" destOrd="0" parTransId="{431B72AC-E723-4352-9033-4635AD2E260A}" sibTransId="{F5DE2E33-A6F5-436E-A20A-A9879F8A01A1}"/>
    <dgm:cxn modelId="{723060BF-E102-4756-918A-B852B26D6CAC}" type="presOf" srcId="{F5DE2E33-A6F5-436E-A20A-A9879F8A01A1}" destId="{3B64ABC8-3444-42CE-9F9F-00C46EF7C6DA}" srcOrd="0" destOrd="0" presId="urn:microsoft.com/office/officeart/2005/8/layout/gear1"/>
    <dgm:cxn modelId="{57259FCD-6E2E-489D-ADA6-0EAA9CEB5CC7}" type="presOf" srcId="{508F3C3A-C6A4-4CD9-88DE-0988F11585C0}" destId="{2C8AC89C-2A33-4DA2-A4E0-7E9E900059A5}" srcOrd="1" destOrd="0" presId="urn:microsoft.com/office/officeart/2005/8/layout/gear1"/>
    <dgm:cxn modelId="{84F97C3A-BDC8-48E2-9589-5EC9C722240F}" type="presOf" srcId="{F16C76F4-7B27-4B49-8C12-0CC9A94481A3}" destId="{52B4872E-9AF5-416B-BB4A-8270C9CDE042}" srcOrd="0" destOrd="0" presId="urn:microsoft.com/office/officeart/2005/8/layout/gear1"/>
    <dgm:cxn modelId="{AD5378D8-278B-4171-8A06-54E10EDE0017}" type="presOf" srcId="{F61D0B11-CFA4-4A93-B3AD-0920D6A2D3F2}" destId="{32F72B15-6FD8-46B3-92D0-8D5E9CD99CF8}" srcOrd="1" destOrd="0" presId="urn:microsoft.com/office/officeart/2005/8/layout/gear1"/>
    <dgm:cxn modelId="{F7BE76C5-DDBA-49C2-9DD6-CB52BFE80D03}" type="presParOf" srcId="{596118BB-A89E-4916-AF44-1F07D03735B9}" destId="{80136206-6189-4EC3-A2BA-2C3ABEBD23C8}" srcOrd="0" destOrd="0" presId="urn:microsoft.com/office/officeart/2005/8/layout/gear1"/>
    <dgm:cxn modelId="{99327ED4-46E9-4588-9FF4-F74A153AEA24}" type="presParOf" srcId="{596118BB-A89E-4916-AF44-1F07D03735B9}" destId="{2C8AC89C-2A33-4DA2-A4E0-7E9E900059A5}" srcOrd="1" destOrd="0" presId="urn:microsoft.com/office/officeart/2005/8/layout/gear1"/>
    <dgm:cxn modelId="{61155891-1CB9-46F7-A97D-702A882CCC1C}" type="presParOf" srcId="{596118BB-A89E-4916-AF44-1F07D03735B9}" destId="{E9527A7F-F52F-473C-91B7-842BCE646042}" srcOrd="2" destOrd="0" presId="urn:microsoft.com/office/officeart/2005/8/layout/gear1"/>
    <dgm:cxn modelId="{9049468D-62BC-4C30-9340-3CF094F2BBB8}" type="presParOf" srcId="{596118BB-A89E-4916-AF44-1F07D03735B9}" destId="{2BEF155B-3B49-4AFA-959F-FB7C4C931B5C}" srcOrd="3" destOrd="0" presId="urn:microsoft.com/office/officeart/2005/8/layout/gear1"/>
    <dgm:cxn modelId="{C75ECC41-907C-4282-8275-8CAC3FA42780}" type="presParOf" srcId="{596118BB-A89E-4916-AF44-1F07D03735B9}" destId="{32F72B15-6FD8-46B3-92D0-8D5E9CD99CF8}" srcOrd="4" destOrd="0" presId="urn:microsoft.com/office/officeart/2005/8/layout/gear1"/>
    <dgm:cxn modelId="{A4AD6E4C-BB2C-4D2B-9258-5FDF59964F48}" type="presParOf" srcId="{596118BB-A89E-4916-AF44-1F07D03735B9}" destId="{A059B850-7F58-41AF-8E25-75AE1B77D2A3}" srcOrd="5" destOrd="0" presId="urn:microsoft.com/office/officeart/2005/8/layout/gear1"/>
    <dgm:cxn modelId="{8AA9E64E-A82E-4B7D-B616-694D341A21D3}" type="presParOf" srcId="{596118BB-A89E-4916-AF44-1F07D03735B9}" destId="{52B4872E-9AF5-416B-BB4A-8270C9CDE042}" srcOrd="6" destOrd="0" presId="urn:microsoft.com/office/officeart/2005/8/layout/gear1"/>
    <dgm:cxn modelId="{6C450747-AA93-441E-B6C8-D3FD537F827F}" type="presParOf" srcId="{596118BB-A89E-4916-AF44-1F07D03735B9}" destId="{278DCB2F-5D19-46B5-BA1E-01C1158CD283}" srcOrd="7" destOrd="0" presId="urn:microsoft.com/office/officeart/2005/8/layout/gear1"/>
    <dgm:cxn modelId="{B87BFEDD-ADEC-47CE-AA8C-A43F3903F5DD}" type="presParOf" srcId="{596118BB-A89E-4916-AF44-1F07D03735B9}" destId="{772AF20C-F164-4B98-AF94-0B58714E3BFB}" srcOrd="8" destOrd="0" presId="urn:microsoft.com/office/officeart/2005/8/layout/gear1"/>
    <dgm:cxn modelId="{FCA28E6A-25A4-46AE-8372-4CD9A4FBB3C0}" type="presParOf" srcId="{596118BB-A89E-4916-AF44-1F07D03735B9}" destId="{F8F89B84-75EB-433A-A01A-DC96CC527E41}" srcOrd="9" destOrd="0" presId="urn:microsoft.com/office/officeart/2005/8/layout/gear1"/>
    <dgm:cxn modelId="{C0D1BFAD-8748-4094-8241-1EFD5904900A}" type="presParOf" srcId="{596118BB-A89E-4916-AF44-1F07D03735B9}" destId="{67359531-A288-4278-8EA5-133401549D47}" srcOrd="10" destOrd="0" presId="urn:microsoft.com/office/officeart/2005/8/layout/gear1"/>
    <dgm:cxn modelId="{DD28E865-A094-40A8-BA40-3F65D2EDE189}" type="presParOf" srcId="{596118BB-A89E-4916-AF44-1F07D03735B9}" destId="{42930FC0-3C7D-48FF-BA2E-E6140DC8015B}" srcOrd="11" destOrd="0" presId="urn:microsoft.com/office/officeart/2005/8/layout/gear1"/>
    <dgm:cxn modelId="{7479BDB7-75CA-45DB-BEF2-24FBC3BF308C}" type="presParOf" srcId="{596118BB-A89E-4916-AF44-1F07D03735B9}" destId="{3B64ABC8-3444-42CE-9F9F-00C46EF7C6DA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43BBBE3-937C-40C3-ACEC-4D366E76D2C7}" type="doc">
      <dgm:prSet loTypeId="urn:microsoft.com/office/officeart/2005/8/layout/gear1" loCatId="process" qsTypeId="urn:microsoft.com/office/officeart/2005/8/quickstyle/simple1" qsCatId="simple" csTypeId="urn:microsoft.com/office/officeart/2005/8/colors/colorful1" csCatId="colorful" phldr="1"/>
      <dgm:spPr/>
    </dgm:pt>
    <dgm:pt modelId="{508F3C3A-C6A4-4CD9-88DE-0988F11585C0}">
      <dgm:prSet phldrT="[Text]" custT="1"/>
      <dgm:spPr/>
      <dgm:t>
        <a:bodyPr/>
        <a:lstStyle/>
        <a:p>
          <a:r>
            <a:rPr lang="en-US" sz="1000" dirty="0"/>
            <a:t>Inform</a:t>
          </a:r>
        </a:p>
      </dgm:t>
    </dgm:pt>
    <dgm:pt modelId="{90AFC000-158E-435F-94D0-9A6C8D9C48DE}" type="parTrans" cxnId="{A1E2B217-CFC4-44A8-A1E9-40395679F0C2}">
      <dgm:prSet/>
      <dgm:spPr/>
      <dgm:t>
        <a:bodyPr/>
        <a:lstStyle/>
        <a:p>
          <a:endParaRPr lang="en-US"/>
        </a:p>
      </dgm:t>
    </dgm:pt>
    <dgm:pt modelId="{20A08229-2127-41BC-8A81-7D5FB90FDFF9}" type="sibTrans" cxnId="{A1E2B217-CFC4-44A8-A1E9-40395679F0C2}">
      <dgm:prSet/>
      <dgm:spPr/>
      <dgm:t>
        <a:bodyPr/>
        <a:lstStyle/>
        <a:p>
          <a:endParaRPr lang="en-US"/>
        </a:p>
      </dgm:t>
    </dgm:pt>
    <dgm:pt modelId="{F61D0B11-CFA4-4A93-B3AD-0920D6A2D3F2}">
      <dgm:prSet phldrT="[Text]" custT="1"/>
      <dgm:spPr/>
      <dgm:t>
        <a:bodyPr/>
        <a:lstStyle/>
        <a:p>
          <a:r>
            <a:rPr lang="en-US" sz="700" dirty="0"/>
            <a:t>Inspire</a:t>
          </a:r>
          <a:endParaRPr lang="en-US" sz="600" dirty="0"/>
        </a:p>
      </dgm:t>
    </dgm:pt>
    <dgm:pt modelId="{8BE005F3-19AB-4FBC-9594-46C27A84778F}" type="parTrans" cxnId="{C5851F3F-7300-4F6A-829E-42FD2AED68AE}">
      <dgm:prSet/>
      <dgm:spPr/>
      <dgm:t>
        <a:bodyPr/>
        <a:lstStyle/>
        <a:p>
          <a:endParaRPr lang="en-US"/>
        </a:p>
      </dgm:t>
    </dgm:pt>
    <dgm:pt modelId="{30130335-270E-46E7-BA9B-B47643EED886}" type="sibTrans" cxnId="{C5851F3F-7300-4F6A-829E-42FD2AED68AE}">
      <dgm:prSet/>
      <dgm:spPr/>
      <dgm:t>
        <a:bodyPr/>
        <a:lstStyle/>
        <a:p>
          <a:endParaRPr lang="en-US"/>
        </a:p>
      </dgm:t>
    </dgm:pt>
    <dgm:pt modelId="{F16C76F4-7B27-4B49-8C12-0CC9A94481A3}">
      <dgm:prSet phldrT="[Text]" custT="1"/>
      <dgm:spPr/>
      <dgm:t>
        <a:bodyPr/>
        <a:lstStyle/>
        <a:p>
          <a:r>
            <a:rPr lang="en-US" sz="700" dirty="0"/>
            <a:t>Influence</a:t>
          </a:r>
          <a:r>
            <a:rPr lang="en-US" sz="600" dirty="0"/>
            <a:t> </a:t>
          </a:r>
        </a:p>
      </dgm:t>
    </dgm:pt>
    <dgm:pt modelId="{431B72AC-E723-4352-9033-4635AD2E260A}" type="parTrans" cxnId="{7A8B5A85-C63F-481A-90B9-AB5F49754660}">
      <dgm:prSet/>
      <dgm:spPr/>
      <dgm:t>
        <a:bodyPr/>
        <a:lstStyle/>
        <a:p>
          <a:endParaRPr lang="en-US"/>
        </a:p>
      </dgm:t>
    </dgm:pt>
    <dgm:pt modelId="{F5DE2E33-A6F5-436E-A20A-A9879F8A01A1}" type="sibTrans" cxnId="{7A8B5A85-C63F-481A-90B9-AB5F49754660}">
      <dgm:prSet/>
      <dgm:spPr/>
      <dgm:t>
        <a:bodyPr/>
        <a:lstStyle/>
        <a:p>
          <a:endParaRPr lang="en-US"/>
        </a:p>
      </dgm:t>
    </dgm:pt>
    <dgm:pt modelId="{596118BB-A89E-4916-AF44-1F07D03735B9}" type="pres">
      <dgm:prSet presAssocID="{543BBBE3-937C-40C3-ACEC-4D366E76D2C7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80136206-6189-4EC3-A2BA-2C3ABEBD23C8}" type="pres">
      <dgm:prSet presAssocID="{508F3C3A-C6A4-4CD9-88DE-0988F11585C0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8AC89C-2A33-4DA2-A4E0-7E9E900059A5}" type="pres">
      <dgm:prSet presAssocID="{508F3C3A-C6A4-4CD9-88DE-0988F11585C0}" presName="gear1srcNode" presStyleLbl="node1" presStyleIdx="0" presStyleCnt="3"/>
      <dgm:spPr/>
      <dgm:t>
        <a:bodyPr/>
        <a:lstStyle/>
        <a:p>
          <a:endParaRPr lang="en-US"/>
        </a:p>
      </dgm:t>
    </dgm:pt>
    <dgm:pt modelId="{E9527A7F-F52F-473C-91B7-842BCE646042}" type="pres">
      <dgm:prSet presAssocID="{508F3C3A-C6A4-4CD9-88DE-0988F11585C0}" presName="gear1dstNode" presStyleLbl="node1" presStyleIdx="0" presStyleCnt="3"/>
      <dgm:spPr/>
      <dgm:t>
        <a:bodyPr/>
        <a:lstStyle/>
        <a:p>
          <a:endParaRPr lang="en-US"/>
        </a:p>
      </dgm:t>
    </dgm:pt>
    <dgm:pt modelId="{2BEF155B-3B49-4AFA-959F-FB7C4C931B5C}" type="pres">
      <dgm:prSet presAssocID="{F61D0B11-CFA4-4A93-B3AD-0920D6A2D3F2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F72B15-6FD8-46B3-92D0-8D5E9CD99CF8}" type="pres">
      <dgm:prSet presAssocID="{F61D0B11-CFA4-4A93-B3AD-0920D6A2D3F2}" presName="gear2srcNode" presStyleLbl="node1" presStyleIdx="1" presStyleCnt="3"/>
      <dgm:spPr/>
      <dgm:t>
        <a:bodyPr/>
        <a:lstStyle/>
        <a:p>
          <a:endParaRPr lang="en-US"/>
        </a:p>
      </dgm:t>
    </dgm:pt>
    <dgm:pt modelId="{A059B850-7F58-41AF-8E25-75AE1B77D2A3}" type="pres">
      <dgm:prSet presAssocID="{F61D0B11-CFA4-4A93-B3AD-0920D6A2D3F2}" presName="gear2dstNode" presStyleLbl="node1" presStyleIdx="1" presStyleCnt="3"/>
      <dgm:spPr/>
      <dgm:t>
        <a:bodyPr/>
        <a:lstStyle/>
        <a:p>
          <a:endParaRPr lang="en-US"/>
        </a:p>
      </dgm:t>
    </dgm:pt>
    <dgm:pt modelId="{52B4872E-9AF5-416B-BB4A-8270C9CDE042}" type="pres">
      <dgm:prSet presAssocID="{F16C76F4-7B27-4B49-8C12-0CC9A94481A3}" presName="gear3" presStyleLbl="node1" presStyleIdx="2" presStyleCnt="3" custScaleX="113180" custScaleY="117857"/>
      <dgm:spPr/>
      <dgm:t>
        <a:bodyPr/>
        <a:lstStyle/>
        <a:p>
          <a:endParaRPr lang="en-US"/>
        </a:p>
      </dgm:t>
    </dgm:pt>
    <dgm:pt modelId="{278DCB2F-5D19-46B5-BA1E-01C1158CD283}" type="pres">
      <dgm:prSet presAssocID="{F16C76F4-7B27-4B49-8C12-0CC9A94481A3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2AF20C-F164-4B98-AF94-0B58714E3BFB}" type="pres">
      <dgm:prSet presAssocID="{F16C76F4-7B27-4B49-8C12-0CC9A94481A3}" presName="gear3srcNode" presStyleLbl="node1" presStyleIdx="2" presStyleCnt="3"/>
      <dgm:spPr/>
      <dgm:t>
        <a:bodyPr/>
        <a:lstStyle/>
        <a:p>
          <a:endParaRPr lang="en-US"/>
        </a:p>
      </dgm:t>
    </dgm:pt>
    <dgm:pt modelId="{F8F89B84-75EB-433A-A01A-DC96CC527E41}" type="pres">
      <dgm:prSet presAssocID="{F16C76F4-7B27-4B49-8C12-0CC9A94481A3}" presName="gear3dstNode" presStyleLbl="node1" presStyleIdx="2" presStyleCnt="3"/>
      <dgm:spPr/>
      <dgm:t>
        <a:bodyPr/>
        <a:lstStyle/>
        <a:p>
          <a:endParaRPr lang="en-US"/>
        </a:p>
      </dgm:t>
    </dgm:pt>
    <dgm:pt modelId="{67359531-A288-4278-8EA5-133401549D47}" type="pres">
      <dgm:prSet presAssocID="{20A08229-2127-41BC-8A81-7D5FB90FDFF9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42930FC0-3C7D-48FF-BA2E-E6140DC8015B}" type="pres">
      <dgm:prSet presAssocID="{30130335-270E-46E7-BA9B-B47643EED886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3B64ABC8-3444-42CE-9F9F-00C46EF7C6DA}" type="pres">
      <dgm:prSet presAssocID="{F5DE2E33-A6F5-436E-A20A-A9879F8A01A1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46EF5A98-6785-451A-AB53-4FED20E74BAE}" type="presOf" srcId="{F16C76F4-7B27-4B49-8C12-0CC9A94481A3}" destId="{772AF20C-F164-4B98-AF94-0B58714E3BFB}" srcOrd="2" destOrd="0" presId="urn:microsoft.com/office/officeart/2005/8/layout/gear1"/>
    <dgm:cxn modelId="{1E22B519-75D0-4D53-8235-79C983AA390D}" type="presOf" srcId="{F16C76F4-7B27-4B49-8C12-0CC9A94481A3}" destId="{F8F89B84-75EB-433A-A01A-DC96CC527E41}" srcOrd="3" destOrd="0" presId="urn:microsoft.com/office/officeart/2005/8/layout/gear1"/>
    <dgm:cxn modelId="{DE28A30A-B597-4B42-81C7-8237AC5A74B8}" type="presOf" srcId="{F61D0B11-CFA4-4A93-B3AD-0920D6A2D3F2}" destId="{A059B850-7F58-41AF-8E25-75AE1B77D2A3}" srcOrd="2" destOrd="0" presId="urn:microsoft.com/office/officeart/2005/8/layout/gear1"/>
    <dgm:cxn modelId="{A1E2B217-CFC4-44A8-A1E9-40395679F0C2}" srcId="{543BBBE3-937C-40C3-ACEC-4D366E76D2C7}" destId="{508F3C3A-C6A4-4CD9-88DE-0988F11585C0}" srcOrd="0" destOrd="0" parTransId="{90AFC000-158E-435F-94D0-9A6C8D9C48DE}" sibTransId="{20A08229-2127-41BC-8A81-7D5FB90FDFF9}"/>
    <dgm:cxn modelId="{23F5CC91-41CE-421E-AC10-593B1DA1B83B}" type="presOf" srcId="{F61D0B11-CFA4-4A93-B3AD-0920D6A2D3F2}" destId="{2BEF155B-3B49-4AFA-959F-FB7C4C931B5C}" srcOrd="0" destOrd="0" presId="urn:microsoft.com/office/officeart/2005/8/layout/gear1"/>
    <dgm:cxn modelId="{65DDDC67-C3A9-4149-BC76-F82F1BDFA530}" type="presOf" srcId="{543BBBE3-937C-40C3-ACEC-4D366E76D2C7}" destId="{596118BB-A89E-4916-AF44-1F07D03735B9}" srcOrd="0" destOrd="0" presId="urn:microsoft.com/office/officeart/2005/8/layout/gear1"/>
    <dgm:cxn modelId="{B7F1204A-1C25-4CFB-BF80-F083C50F6BDC}" type="presOf" srcId="{508F3C3A-C6A4-4CD9-88DE-0988F11585C0}" destId="{E9527A7F-F52F-473C-91B7-842BCE646042}" srcOrd="2" destOrd="0" presId="urn:microsoft.com/office/officeart/2005/8/layout/gear1"/>
    <dgm:cxn modelId="{5C217993-70D0-41E4-B6FA-C248EB69306C}" type="presOf" srcId="{F16C76F4-7B27-4B49-8C12-0CC9A94481A3}" destId="{278DCB2F-5D19-46B5-BA1E-01C1158CD283}" srcOrd="1" destOrd="0" presId="urn:microsoft.com/office/officeart/2005/8/layout/gear1"/>
    <dgm:cxn modelId="{70038145-3CA3-4A79-832F-BCAC6A7B3C96}" type="presOf" srcId="{508F3C3A-C6A4-4CD9-88DE-0988F11585C0}" destId="{80136206-6189-4EC3-A2BA-2C3ABEBD23C8}" srcOrd="0" destOrd="0" presId="urn:microsoft.com/office/officeart/2005/8/layout/gear1"/>
    <dgm:cxn modelId="{C5851F3F-7300-4F6A-829E-42FD2AED68AE}" srcId="{543BBBE3-937C-40C3-ACEC-4D366E76D2C7}" destId="{F61D0B11-CFA4-4A93-B3AD-0920D6A2D3F2}" srcOrd="1" destOrd="0" parTransId="{8BE005F3-19AB-4FBC-9594-46C27A84778F}" sibTransId="{30130335-270E-46E7-BA9B-B47643EED886}"/>
    <dgm:cxn modelId="{AFD9C0F4-9A0D-4FCD-986C-42EB66EA30F0}" type="presOf" srcId="{30130335-270E-46E7-BA9B-B47643EED886}" destId="{42930FC0-3C7D-48FF-BA2E-E6140DC8015B}" srcOrd="0" destOrd="0" presId="urn:microsoft.com/office/officeart/2005/8/layout/gear1"/>
    <dgm:cxn modelId="{30873AE5-D478-4509-A5C7-6B4B21A63939}" type="presOf" srcId="{20A08229-2127-41BC-8A81-7D5FB90FDFF9}" destId="{67359531-A288-4278-8EA5-133401549D47}" srcOrd="0" destOrd="0" presId="urn:microsoft.com/office/officeart/2005/8/layout/gear1"/>
    <dgm:cxn modelId="{7A8B5A85-C63F-481A-90B9-AB5F49754660}" srcId="{543BBBE3-937C-40C3-ACEC-4D366E76D2C7}" destId="{F16C76F4-7B27-4B49-8C12-0CC9A94481A3}" srcOrd="2" destOrd="0" parTransId="{431B72AC-E723-4352-9033-4635AD2E260A}" sibTransId="{F5DE2E33-A6F5-436E-A20A-A9879F8A01A1}"/>
    <dgm:cxn modelId="{723060BF-E102-4756-918A-B852B26D6CAC}" type="presOf" srcId="{F5DE2E33-A6F5-436E-A20A-A9879F8A01A1}" destId="{3B64ABC8-3444-42CE-9F9F-00C46EF7C6DA}" srcOrd="0" destOrd="0" presId="urn:microsoft.com/office/officeart/2005/8/layout/gear1"/>
    <dgm:cxn modelId="{57259FCD-6E2E-489D-ADA6-0EAA9CEB5CC7}" type="presOf" srcId="{508F3C3A-C6A4-4CD9-88DE-0988F11585C0}" destId="{2C8AC89C-2A33-4DA2-A4E0-7E9E900059A5}" srcOrd="1" destOrd="0" presId="urn:microsoft.com/office/officeart/2005/8/layout/gear1"/>
    <dgm:cxn modelId="{84F97C3A-BDC8-48E2-9589-5EC9C722240F}" type="presOf" srcId="{F16C76F4-7B27-4B49-8C12-0CC9A94481A3}" destId="{52B4872E-9AF5-416B-BB4A-8270C9CDE042}" srcOrd="0" destOrd="0" presId="urn:microsoft.com/office/officeart/2005/8/layout/gear1"/>
    <dgm:cxn modelId="{AD5378D8-278B-4171-8A06-54E10EDE0017}" type="presOf" srcId="{F61D0B11-CFA4-4A93-B3AD-0920D6A2D3F2}" destId="{32F72B15-6FD8-46B3-92D0-8D5E9CD99CF8}" srcOrd="1" destOrd="0" presId="urn:microsoft.com/office/officeart/2005/8/layout/gear1"/>
    <dgm:cxn modelId="{F7BE76C5-DDBA-49C2-9DD6-CB52BFE80D03}" type="presParOf" srcId="{596118BB-A89E-4916-AF44-1F07D03735B9}" destId="{80136206-6189-4EC3-A2BA-2C3ABEBD23C8}" srcOrd="0" destOrd="0" presId="urn:microsoft.com/office/officeart/2005/8/layout/gear1"/>
    <dgm:cxn modelId="{99327ED4-46E9-4588-9FF4-F74A153AEA24}" type="presParOf" srcId="{596118BB-A89E-4916-AF44-1F07D03735B9}" destId="{2C8AC89C-2A33-4DA2-A4E0-7E9E900059A5}" srcOrd="1" destOrd="0" presId="urn:microsoft.com/office/officeart/2005/8/layout/gear1"/>
    <dgm:cxn modelId="{61155891-1CB9-46F7-A97D-702A882CCC1C}" type="presParOf" srcId="{596118BB-A89E-4916-AF44-1F07D03735B9}" destId="{E9527A7F-F52F-473C-91B7-842BCE646042}" srcOrd="2" destOrd="0" presId="urn:microsoft.com/office/officeart/2005/8/layout/gear1"/>
    <dgm:cxn modelId="{9049468D-62BC-4C30-9340-3CF094F2BBB8}" type="presParOf" srcId="{596118BB-A89E-4916-AF44-1F07D03735B9}" destId="{2BEF155B-3B49-4AFA-959F-FB7C4C931B5C}" srcOrd="3" destOrd="0" presId="urn:microsoft.com/office/officeart/2005/8/layout/gear1"/>
    <dgm:cxn modelId="{C75ECC41-907C-4282-8275-8CAC3FA42780}" type="presParOf" srcId="{596118BB-A89E-4916-AF44-1F07D03735B9}" destId="{32F72B15-6FD8-46B3-92D0-8D5E9CD99CF8}" srcOrd="4" destOrd="0" presId="urn:microsoft.com/office/officeart/2005/8/layout/gear1"/>
    <dgm:cxn modelId="{A4AD6E4C-BB2C-4D2B-9258-5FDF59964F48}" type="presParOf" srcId="{596118BB-A89E-4916-AF44-1F07D03735B9}" destId="{A059B850-7F58-41AF-8E25-75AE1B77D2A3}" srcOrd="5" destOrd="0" presId="urn:microsoft.com/office/officeart/2005/8/layout/gear1"/>
    <dgm:cxn modelId="{8AA9E64E-A82E-4B7D-B616-694D341A21D3}" type="presParOf" srcId="{596118BB-A89E-4916-AF44-1F07D03735B9}" destId="{52B4872E-9AF5-416B-BB4A-8270C9CDE042}" srcOrd="6" destOrd="0" presId="urn:microsoft.com/office/officeart/2005/8/layout/gear1"/>
    <dgm:cxn modelId="{6C450747-AA93-441E-B6C8-D3FD537F827F}" type="presParOf" srcId="{596118BB-A89E-4916-AF44-1F07D03735B9}" destId="{278DCB2F-5D19-46B5-BA1E-01C1158CD283}" srcOrd="7" destOrd="0" presId="urn:microsoft.com/office/officeart/2005/8/layout/gear1"/>
    <dgm:cxn modelId="{B87BFEDD-ADEC-47CE-AA8C-A43F3903F5DD}" type="presParOf" srcId="{596118BB-A89E-4916-AF44-1F07D03735B9}" destId="{772AF20C-F164-4B98-AF94-0B58714E3BFB}" srcOrd="8" destOrd="0" presId="urn:microsoft.com/office/officeart/2005/8/layout/gear1"/>
    <dgm:cxn modelId="{FCA28E6A-25A4-46AE-8372-4CD9A4FBB3C0}" type="presParOf" srcId="{596118BB-A89E-4916-AF44-1F07D03735B9}" destId="{F8F89B84-75EB-433A-A01A-DC96CC527E41}" srcOrd="9" destOrd="0" presId="urn:microsoft.com/office/officeart/2005/8/layout/gear1"/>
    <dgm:cxn modelId="{C0D1BFAD-8748-4094-8241-1EFD5904900A}" type="presParOf" srcId="{596118BB-A89E-4916-AF44-1F07D03735B9}" destId="{67359531-A288-4278-8EA5-133401549D47}" srcOrd="10" destOrd="0" presId="urn:microsoft.com/office/officeart/2005/8/layout/gear1"/>
    <dgm:cxn modelId="{DD28E865-A094-40A8-BA40-3F65D2EDE189}" type="presParOf" srcId="{596118BB-A89E-4916-AF44-1F07D03735B9}" destId="{42930FC0-3C7D-48FF-BA2E-E6140DC8015B}" srcOrd="11" destOrd="0" presId="urn:microsoft.com/office/officeart/2005/8/layout/gear1"/>
    <dgm:cxn modelId="{7479BDB7-75CA-45DB-BEF2-24FBC3BF308C}" type="presParOf" srcId="{596118BB-A89E-4916-AF44-1F07D03735B9}" destId="{3B64ABC8-3444-42CE-9F9F-00C46EF7C6DA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43BBBE3-937C-40C3-ACEC-4D366E76D2C7}" type="doc">
      <dgm:prSet loTypeId="urn:microsoft.com/office/officeart/2005/8/layout/gear1" loCatId="process" qsTypeId="urn:microsoft.com/office/officeart/2005/8/quickstyle/simple1" qsCatId="simple" csTypeId="urn:microsoft.com/office/officeart/2005/8/colors/colorful1" csCatId="colorful" phldr="1"/>
      <dgm:spPr/>
    </dgm:pt>
    <dgm:pt modelId="{508F3C3A-C6A4-4CD9-88DE-0988F11585C0}">
      <dgm:prSet phldrT="[Text]" custT="1"/>
      <dgm:spPr/>
      <dgm:t>
        <a:bodyPr/>
        <a:lstStyle/>
        <a:p>
          <a:r>
            <a:rPr lang="en-US" sz="1000" dirty="0"/>
            <a:t>Inform</a:t>
          </a:r>
        </a:p>
      </dgm:t>
    </dgm:pt>
    <dgm:pt modelId="{90AFC000-158E-435F-94D0-9A6C8D9C48DE}" type="parTrans" cxnId="{A1E2B217-CFC4-44A8-A1E9-40395679F0C2}">
      <dgm:prSet/>
      <dgm:spPr/>
      <dgm:t>
        <a:bodyPr/>
        <a:lstStyle/>
        <a:p>
          <a:endParaRPr lang="en-US"/>
        </a:p>
      </dgm:t>
    </dgm:pt>
    <dgm:pt modelId="{20A08229-2127-41BC-8A81-7D5FB90FDFF9}" type="sibTrans" cxnId="{A1E2B217-CFC4-44A8-A1E9-40395679F0C2}">
      <dgm:prSet/>
      <dgm:spPr/>
      <dgm:t>
        <a:bodyPr/>
        <a:lstStyle/>
        <a:p>
          <a:endParaRPr lang="en-US"/>
        </a:p>
      </dgm:t>
    </dgm:pt>
    <dgm:pt modelId="{F61D0B11-CFA4-4A93-B3AD-0920D6A2D3F2}">
      <dgm:prSet phldrT="[Text]" custT="1"/>
      <dgm:spPr/>
      <dgm:t>
        <a:bodyPr/>
        <a:lstStyle/>
        <a:p>
          <a:r>
            <a:rPr lang="en-US" sz="700" dirty="0"/>
            <a:t>Inspire</a:t>
          </a:r>
          <a:endParaRPr lang="en-US" sz="600" dirty="0"/>
        </a:p>
      </dgm:t>
    </dgm:pt>
    <dgm:pt modelId="{8BE005F3-19AB-4FBC-9594-46C27A84778F}" type="parTrans" cxnId="{C5851F3F-7300-4F6A-829E-42FD2AED68AE}">
      <dgm:prSet/>
      <dgm:spPr/>
      <dgm:t>
        <a:bodyPr/>
        <a:lstStyle/>
        <a:p>
          <a:endParaRPr lang="en-US"/>
        </a:p>
      </dgm:t>
    </dgm:pt>
    <dgm:pt modelId="{30130335-270E-46E7-BA9B-B47643EED886}" type="sibTrans" cxnId="{C5851F3F-7300-4F6A-829E-42FD2AED68AE}">
      <dgm:prSet/>
      <dgm:spPr/>
      <dgm:t>
        <a:bodyPr/>
        <a:lstStyle/>
        <a:p>
          <a:endParaRPr lang="en-US"/>
        </a:p>
      </dgm:t>
    </dgm:pt>
    <dgm:pt modelId="{F16C76F4-7B27-4B49-8C12-0CC9A94481A3}">
      <dgm:prSet phldrT="[Text]" custT="1"/>
      <dgm:spPr/>
      <dgm:t>
        <a:bodyPr/>
        <a:lstStyle/>
        <a:p>
          <a:r>
            <a:rPr lang="en-US" sz="700" dirty="0"/>
            <a:t>Influence</a:t>
          </a:r>
          <a:r>
            <a:rPr lang="en-US" sz="600" dirty="0"/>
            <a:t> </a:t>
          </a:r>
        </a:p>
      </dgm:t>
    </dgm:pt>
    <dgm:pt modelId="{431B72AC-E723-4352-9033-4635AD2E260A}" type="parTrans" cxnId="{7A8B5A85-C63F-481A-90B9-AB5F49754660}">
      <dgm:prSet/>
      <dgm:spPr/>
      <dgm:t>
        <a:bodyPr/>
        <a:lstStyle/>
        <a:p>
          <a:endParaRPr lang="en-US"/>
        </a:p>
      </dgm:t>
    </dgm:pt>
    <dgm:pt modelId="{F5DE2E33-A6F5-436E-A20A-A9879F8A01A1}" type="sibTrans" cxnId="{7A8B5A85-C63F-481A-90B9-AB5F49754660}">
      <dgm:prSet/>
      <dgm:spPr/>
      <dgm:t>
        <a:bodyPr/>
        <a:lstStyle/>
        <a:p>
          <a:endParaRPr lang="en-US"/>
        </a:p>
      </dgm:t>
    </dgm:pt>
    <dgm:pt modelId="{596118BB-A89E-4916-AF44-1F07D03735B9}" type="pres">
      <dgm:prSet presAssocID="{543BBBE3-937C-40C3-ACEC-4D366E76D2C7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80136206-6189-4EC3-A2BA-2C3ABEBD23C8}" type="pres">
      <dgm:prSet presAssocID="{508F3C3A-C6A4-4CD9-88DE-0988F11585C0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8AC89C-2A33-4DA2-A4E0-7E9E900059A5}" type="pres">
      <dgm:prSet presAssocID="{508F3C3A-C6A4-4CD9-88DE-0988F11585C0}" presName="gear1srcNode" presStyleLbl="node1" presStyleIdx="0" presStyleCnt="3"/>
      <dgm:spPr/>
      <dgm:t>
        <a:bodyPr/>
        <a:lstStyle/>
        <a:p>
          <a:endParaRPr lang="en-US"/>
        </a:p>
      </dgm:t>
    </dgm:pt>
    <dgm:pt modelId="{E9527A7F-F52F-473C-91B7-842BCE646042}" type="pres">
      <dgm:prSet presAssocID="{508F3C3A-C6A4-4CD9-88DE-0988F11585C0}" presName="gear1dstNode" presStyleLbl="node1" presStyleIdx="0" presStyleCnt="3"/>
      <dgm:spPr/>
      <dgm:t>
        <a:bodyPr/>
        <a:lstStyle/>
        <a:p>
          <a:endParaRPr lang="en-US"/>
        </a:p>
      </dgm:t>
    </dgm:pt>
    <dgm:pt modelId="{2BEF155B-3B49-4AFA-959F-FB7C4C931B5C}" type="pres">
      <dgm:prSet presAssocID="{F61D0B11-CFA4-4A93-B3AD-0920D6A2D3F2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F72B15-6FD8-46B3-92D0-8D5E9CD99CF8}" type="pres">
      <dgm:prSet presAssocID="{F61D0B11-CFA4-4A93-B3AD-0920D6A2D3F2}" presName="gear2srcNode" presStyleLbl="node1" presStyleIdx="1" presStyleCnt="3"/>
      <dgm:spPr/>
      <dgm:t>
        <a:bodyPr/>
        <a:lstStyle/>
        <a:p>
          <a:endParaRPr lang="en-US"/>
        </a:p>
      </dgm:t>
    </dgm:pt>
    <dgm:pt modelId="{A059B850-7F58-41AF-8E25-75AE1B77D2A3}" type="pres">
      <dgm:prSet presAssocID="{F61D0B11-CFA4-4A93-B3AD-0920D6A2D3F2}" presName="gear2dstNode" presStyleLbl="node1" presStyleIdx="1" presStyleCnt="3"/>
      <dgm:spPr/>
      <dgm:t>
        <a:bodyPr/>
        <a:lstStyle/>
        <a:p>
          <a:endParaRPr lang="en-US"/>
        </a:p>
      </dgm:t>
    </dgm:pt>
    <dgm:pt modelId="{52B4872E-9AF5-416B-BB4A-8270C9CDE042}" type="pres">
      <dgm:prSet presAssocID="{F16C76F4-7B27-4B49-8C12-0CC9A94481A3}" presName="gear3" presStyleLbl="node1" presStyleIdx="2" presStyleCnt="3" custScaleX="113180" custScaleY="117857"/>
      <dgm:spPr/>
      <dgm:t>
        <a:bodyPr/>
        <a:lstStyle/>
        <a:p>
          <a:endParaRPr lang="en-US"/>
        </a:p>
      </dgm:t>
    </dgm:pt>
    <dgm:pt modelId="{278DCB2F-5D19-46B5-BA1E-01C1158CD283}" type="pres">
      <dgm:prSet presAssocID="{F16C76F4-7B27-4B49-8C12-0CC9A94481A3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2AF20C-F164-4B98-AF94-0B58714E3BFB}" type="pres">
      <dgm:prSet presAssocID="{F16C76F4-7B27-4B49-8C12-0CC9A94481A3}" presName="gear3srcNode" presStyleLbl="node1" presStyleIdx="2" presStyleCnt="3"/>
      <dgm:spPr/>
      <dgm:t>
        <a:bodyPr/>
        <a:lstStyle/>
        <a:p>
          <a:endParaRPr lang="en-US"/>
        </a:p>
      </dgm:t>
    </dgm:pt>
    <dgm:pt modelId="{F8F89B84-75EB-433A-A01A-DC96CC527E41}" type="pres">
      <dgm:prSet presAssocID="{F16C76F4-7B27-4B49-8C12-0CC9A94481A3}" presName="gear3dstNode" presStyleLbl="node1" presStyleIdx="2" presStyleCnt="3"/>
      <dgm:spPr/>
      <dgm:t>
        <a:bodyPr/>
        <a:lstStyle/>
        <a:p>
          <a:endParaRPr lang="en-US"/>
        </a:p>
      </dgm:t>
    </dgm:pt>
    <dgm:pt modelId="{67359531-A288-4278-8EA5-133401549D47}" type="pres">
      <dgm:prSet presAssocID="{20A08229-2127-41BC-8A81-7D5FB90FDFF9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42930FC0-3C7D-48FF-BA2E-E6140DC8015B}" type="pres">
      <dgm:prSet presAssocID="{30130335-270E-46E7-BA9B-B47643EED886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3B64ABC8-3444-42CE-9F9F-00C46EF7C6DA}" type="pres">
      <dgm:prSet presAssocID="{F5DE2E33-A6F5-436E-A20A-A9879F8A01A1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46EF5A98-6785-451A-AB53-4FED20E74BAE}" type="presOf" srcId="{F16C76F4-7B27-4B49-8C12-0CC9A94481A3}" destId="{772AF20C-F164-4B98-AF94-0B58714E3BFB}" srcOrd="2" destOrd="0" presId="urn:microsoft.com/office/officeart/2005/8/layout/gear1"/>
    <dgm:cxn modelId="{1E22B519-75D0-4D53-8235-79C983AA390D}" type="presOf" srcId="{F16C76F4-7B27-4B49-8C12-0CC9A94481A3}" destId="{F8F89B84-75EB-433A-A01A-DC96CC527E41}" srcOrd="3" destOrd="0" presId="urn:microsoft.com/office/officeart/2005/8/layout/gear1"/>
    <dgm:cxn modelId="{DE28A30A-B597-4B42-81C7-8237AC5A74B8}" type="presOf" srcId="{F61D0B11-CFA4-4A93-B3AD-0920D6A2D3F2}" destId="{A059B850-7F58-41AF-8E25-75AE1B77D2A3}" srcOrd="2" destOrd="0" presId="urn:microsoft.com/office/officeart/2005/8/layout/gear1"/>
    <dgm:cxn modelId="{A1E2B217-CFC4-44A8-A1E9-40395679F0C2}" srcId="{543BBBE3-937C-40C3-ACEC-4D366E76D2C7}" destId="{508F3C3A-C6A4-4CD9-88DE-0988F11585C0}" srcOrd="0" destOrd="0" parTransId="{90AFC000-158E-435F-94D0-9A6C8D9C48DE}" sibTransId="{20A08229-2127-41BC-8A81-7D5FB90FDFF9}"/>
    <dgm:cxn modelId="{23F5CC91-41CE-421E-AC10-593B1DA1B83B}" type="presOf" srcId="{F61D0B11-CFA4-4A93-B3AD-0920D6A2D3F2}" destId="{2BEF155B-3B49-4AFA-959F-FB7C4C931B5C}" srcOrd="0" destOrd="0" presId="urn:microsoft.com/office/officeart/2005/8/layout/gear1"/>
    <dgm:cxn modelId="{65DDDC67-C3A9-4149-BC76-F82F1BDFA530}" type="presOf" srcId="{543BBBE3-937C-40C3-ACEC-4D366E76D2C7}" destId="{596118BB-A89E-4916-AF44-1F07D03735B9}" srcOrd="0" destOrd="0" presId="urn:microsoft.com/office/officeart/2005/8/layout/gear1"/>
    <dgm:cxn modelId="{B7F1204A-1C25-4CFB-BF80-F083C50F6BDC}" type="presOf" srcId="{508F3C3A-C6A4-4CD9-88DE-0988F11585C0}" destId="{E9527A7F-F52F-473C-91B7-842BCE646042}" srcOrd="2" destOrd="0" presId="urn:microsoft.com/office/officeart/2005/8/layout/gear1"/>
    <dgm:cxn modelId="{5C217993-70D0-41E4-B6FA-C248EB69306C}" type="presOf" srcId="{F16C76F4-7B27-4B49-8C12-0CC9A94481A3}" destId="{278DCB2F-5D19-46B5-BA1E-01C1158CD283}" srcOrd="1" destOrd="0" presId="urn:microsoft.com/office/officeart/2005/8/layout/gear1"/>
    <dgm:cxn modelId="{70038145-3CA3-4A79-832F-BCAC6A7B3C96}" type="presOf" srcId="{508F3C3A-C6A4-4CD9-88DE-0988F11585C0}" destId="{80136206-6189-4EC3-A2BA-2C3ABEBD23C8}" srcOrd="0" destOrd="0" presId="urn:microsoft.com/office/officeart/2005/8/layout/gear1"/>
    <dgm:cxn modelId="{C5851F3F-7300-4F6A-829E-42FD2AED68AE}" srcId="{543BBBE3-937C-40C3-ACEC-4D366E76D2C7}" destId="{F61D0B11-CFA4-4A93-B3AD-0920D6A2D3F2}" srcOrd="1" destOrd="0" parTransId="{8BE005F3-19AB-4FBC-9594-46C27A84778F}" sibTransId="{30130335-270E-46E7-BA9B-B47643EED886}"/>
    <dgm:cxn modelId="{AFD9C0F4-9A0D-4FCD-986C-42EB66EA30F0}" type="presOf" srcId="{30130335-270E-46E7-BA9B-B47643EED886}" destId="{42930FC0-3C7D-48FF-BA2E-E6140DC8015B}" srcOrd="0" destOrd="0" presId="urn:microsoft.com/office/officeart/2005/8/layout/gear1"/>
    <dgm:cxn modelId="{30873AE5-D478-4509-A5C7-6B4B21A63939}" type="presOf" srcId="{20A08229-2127-41BC-8A81-7D5FB90FDFF9}" destId="{67359531-A288-4278-8EA5-133401549D47}" srcOrd="0" destOrd="0" presId="urn:microsoft.com/office/officeart/2005/8/layout/gear1"/>
    <dgm:cxn modelId="{7A8B5A85-C63F-481A-90B9-AB5F49754660}" srcId="{543BBBE3-937C-40C3-ACEC-4D366E76D2C7}" destId="{F16C76F4-7B27-4B49-8C12-0CC9A94481A3}" srcOrd="2" destOrd="0" parTransId="{431B72AC-E723-4352-9033-4635AD2E260A}" sibTransId="{F5DE2E33-A6F5-436E-A20A-A9879F8A01A1}"/>
    <dgm:cxn modelId="{723060BF-E102-4756-918A-B852B26D6CAC}" type="presOf" srcId="{F5DE2E33-A6F5-436E-A20A-A9879F8A01A1}" destId="{3B64ABC8-3444-42CE-9F9F-00C46EF7C6DA}" srcOrd="0" destOrd="0" presId="urn:microsoft.com/office/officeart/2005/8/layout/gear1"/>
    <dgm:cxn modelId="{57259FCD-6E2E-489D-ADA6-0EAA9CEB5CC7}" type="presOf" srcId="{508F3C3A-C6A4-4CD9-88DE-0988F11585C0}" destId="{2C8AC89C-2A33-4DA2-A4E0-7E9E900059A5}" srcOrd="1" destOrd="0" presId="urn:microsoft.com/office/officeart/2005/8/layout/gear1"/>
    <dgm:cxn modelId="{84F97C3A-BDC8-48E2-9589-5EC9C722240F}" type="presOf" srcId="{F16C76F4-7B27-4B49-8C12-0CC9A94481A3}" destId="{52B4872E-9AF5-416B-BB4A-8270C9CDE042}" srcOrd="0" destOrd="0" presId="urn:microsoft.com/office/officeart/2005/8/layout/gear1"/>
    <dgm:cxn modelId="{AD5378D8-278B-4171-8A06-54E10EDE0017}" type="presOf" srcId="{F61D0B11-CFA4-4A93-B3AD-0920D6A2D3F2}" destId="{32F72B15-6FD8-46B3-92D0-8D5E9CD99CF8}" srcOrd="1" destOrd="0" presId="urn:microsoft.com/office/officeart/2005/8/layout/gear1"/>
    <dgm:cxn modelId="{F7BE76C5-DDBA-49C2-9DD6-CB52BFE80D03}" type="presParOf" srcId="{596118BB-A89E-4916-AF44-1F07D03735B9}" destId="{80136206-6189-4EC3-A2BA-2C3ABEBD23C8}" srcOrd="0" destOrd="0" presId="urn:microsoft.com/office/officeart/2005/8/layout/gear1"/>
    <dgm:cxn modelId="{99327ED4-46E9-4588-9FF4-F74A153AEA24}" type="presParOf" srcId="{596118BB-A89E-4916-AF44-1F07D03735B9}" destId="{2C8AC89C-2A33-4DA2-A4E0-7E9E900059A5}" srcOrd="1" destOrd="0" presId="urn:microsoft.com/office/officeart/2005/8/layout/gear1"/>
    <dgm:cxn modelId="{61155891-1CB9-46F7-A97D-702A882CCC1C}" type="presParOf" srcId="{596118BB-A89E-4916-AF44-1F07D03735B9}" destId="{E9527A7F-F52F-473C-91B7-842BCE646042}" srcOrd="2" destOrd="0" presId="urn:microsoft.com/office/officeart/2005/8/layout/gear1"/>
    <dgm:cxn modelId="{9049468D-62BC-4C30-9340-3CF094F2BBB8}" type="presParOf" srcId="{596118BB-A89E-4916-AF44-1F07D03735B9}" destId="{2BEF155B-3B49-4AFA-959F-FB7C4C931B5C}" srcOrd="3" destOrd="0" presId="urn:microsoft.com/office/officeart/2005/8/layout/gear1"/>
    <dgm:cxn modelId="{C75ECC41-907C-4282-8275-8CAC3FA42780}" type="presParOf" srcId="{596118BB-A89E-4916-AF44-1F07D03735B9}" destId="{32F72B15-6FD8-46B3-92D0-8D5E9CD99CF8}" srcOrd="4" destOrd="0" presId="urn:microsoft.com/office/officeart/2005/8/layout/gear1"/>
    <dgm:cxn modelId="{A4AD6E4C-BB2C-4D2B-9258-5FDF59964F48}" type="presParOf" srcId="{596118BB-A89E-4916-AF44-1F07D03735B9}" destId="{A059B850-7F58-41AF-8E25-75AE1B77D2A3}" srcOrd="5" destOrd="0" presId="urn:microsoft.com/office/officeart/2005/8/layout/gear1"/>
    <dgm:cxn modelId="{8AA9E64E-A82E-4B7D-B616-694D341A21D3}" type="presParOf" srcId="{596118BB-A89E-4916-AF44-1F07D03735B9}" destId="{52B4872E-9AF5-416B-BB4A-8270C9CDE042}" srcOrd="6" destOrd="0" presId="urn:microsoft.com/office/officeart/2005/8/layout/gear1"/>
    <dgm:cxn modelId="{6C450747-AA93-441E-B6C8-D3FD537F827F}" type="presParOf" srcId="{596118BB-A89E-4916-AF44-1F07D03735B9}" destId="{278DCB2F-5D19-46B5-BA1E-01C1158CD283}" srcOrd="7" destOrd="0" presId="urn:microsoft.com/office/officeart/2005/8/layout/gear1"/>
    <dgm:cxn modelId="{B87BFEDD-ADEC-47CE-AA8C-A43F3903F5DD}" type="presParOf" srcId="{596118BB-A89E-4916-AF44-1F07D03735B9}" destId="{772AF20C-F164-4B98-AF94-0B58714E3BFB}" srcOrd="8" destOrd="0" presId="urn:microsoft.com/office/officeart/2005/8/layout/gear1"/>
    <dgm:cxn modelId="{FCA28E6A-25A4-46AE-8372-4CD9A4FBB3C0}" type="presParOf" srcId="{596118BB-A89E-4916-AF44-1F07D03735B9}" destId="{F8F89B84-75EB-433A-A01A-DC96CC527E41}" srcOrd="9" destOrd="0" presId="urn:microsoft.com/office/officeart/2005/8/layout/gear1"/>
    <dgm:cxn modelId="{C0D1BFAD-8748-4094-8241-1EFD5904900A}" type="presParOf" srcId="{596118BB-A89E-4916-AF44-1F07D03735B9}" destId="{67359531-A288-4278-8EA5-133401549D47}" srcOrd="10" destOrd="0" presId="urn:microsoft.com/office/officeart/2005/8/layout/gear1"/>
    <dgm:cxn modelId="{DD28E865-A094-40A8-BA40-3F65D2EDE189}" type="presParOf" srcId="{596118BB-A89E-4916-AF44-1F07D03735B9}" destId="{42930FC0-3C7D-48FF-BA2E-E6140DC8015B}" srcOrd="11" destOrd="0" presId="urn:microsoft.com/office/officeart/2005/8/layout/gear1"/>
    <dgm:cxn modelId="{7479BDB7-75CA-45DB-BEF2-24FBC3BF308C}" type="presParOf" srcId="{596118BB-A89E-4916-AF44-1F07D03735B9}" destId="{3B64ABC8-3444-42CE-9F9F-00C46EF7C6DA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136206-6189-4EC3-A2BA-2C3ABEBD23C8}">
      <dsp:nvSpPr>
        <dsp:cNvPr id="0" name=""/>
        <dsp:cNvSpPr/>
      </dsp:nvSpPr>
      <dsp:spPr>
        <a:xfrm>
          <a:off x="1152525" y="808263"/>
          <a:ext cx="942975" cy="942975"/>
        </a:xfrm>
        <a:prstGeom prst="gear9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/>
            <a:t>Inform</a:t>
          </a:r>
        </a:p>
      </dsp:txBody>
      <dsp:txXfrm>
        <a:off x="1342105" y="1029150"/>
        <a:ext cx="563815" cy="484709"/>
      </dsp:txXfrm>
    </dsp:sp>
    <dsp:sp modelId="{2BEF155B-3B49-4AFA-959F-FB7C4C931B5C}">
      <dsp:nvSpPr>
        <dsp:cNvPr id="0" name=""/>
        <dsp:cNvSpPr/>
      </dsp:nvSpPr>
      <dsp:spPr>
        <a:xfrm>
          <a:off x="603885" y="585378"/>
          <a:ext cx="685800" cy="685800"/>
        </a:xfrm>
        <a:prstGeom prst="gear6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/>
            <a:t>Inspire</a:t>
          </a:r>
          <a:endParaRPr lang="en-US" sz="600" kern="1200" dirty="0"/>
        </a:p>
      </dsp:txBody>
      <dsp:txXfrm>
        <a:off x="776537" y="759074"/>
        <a:ext cx="340496" cy="338408"/>
      </dsp:txXfrm>
    </dsp:sp>
    <dsp:sp modelId="{52B4872E-9AF5-416B-BB4A-8270C9CDE042}">
      <dsp:nvSpPr>
        <dsp:cNvPr id="0" name=""/>
        <dsp:cNvSpPr/>
      </dsp:nvSpPr>
      <dsp:spPr>
        <a:xfrm rot="20700000">
          <a:off x="949473" y="46500"/>
          <a:ext cx="749003" cy="803436"/>
        </a:xfrm>
        <a:prstGeom prst="gear6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/>
            <a:t>Influence</a:t>
          </a:r>
          <a:r>
            <a:rPr lang="en-US" sz="600" kern="1200" dirty="0"/>
            <a:t> </a:t>
          </a:r>
        </a:p>
      </dsp:txBody>
      <dsp:txXfrm rot="-20700000">
        <a:off x="1110523" y="225946"/>
        <a:ext cx="426903" cy="444544"/>
      </dsp:txXfrm>
    </dsp:sp>
    <dsp:sp modelId="{67359531-A288-4278-8EA5-133401549D47}">
      <dsp:nvSpPr>
        <dsp:cNvPr id="0" name=""/>
        <dsp:cNvSpPr/>
      </dsp:nvSpPr>
      <dsp:spPr>
        <a:xfrm>
          <a:off x="1055725" y="679189"/>
          <a:ext cx="1207008" cy="1207008"/>
        </a:xfrm>
        <a:prstGeom prst="circularArrow">
          <a:avLst>
            <a:gd name="adj1" fmla="val 4687"/>
            <a:gd name="adj2" fmla="val 299029"/>
            <a:gd name="adj3" fmla="val 2395770"/>
            <a:gd name="adj4" fmla="val 16150610"/>
            <a:gd name="adj5" fmla="val 5469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930FC0-3C7D-48FF-BA2E-E6140DC8015B}">
      <dsp:nvSpPr>
        <dsp:cNvPr id="0" name=""/>
        <dsp:cNvSpPr/>
      </dsp:nvSpPr>
      <dsp:spPr>
        <a:xfrm>
          <a:off x="482431" y="444279"/>
          <a:ext cx="876966" cy="876966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64ABC8-3444-42CE-9F9F-00C46EF7C6DA}">
      <dsp:nvSpPr>
        <dsp:cNvPr id="0" name=""/>
        <dsp:cNvSpPr/>
      </dsp:nvSpPr>
      <dsp:spPr>
        <a:xfrm>
          <a:off x="832575" y="-24291"/>
          <a:ext cx="945546" cy="945546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136206-6189-4EC3-A2BA-2C3ABEBD23C8}">
      <dsp:nvSpPr>
        <dsp:cNvPr id="0" name=""/>
        <dsp:cNvSpPr/>
      </dsp:nvSpPr>
      <dsp:spPr>
        <a:xfrm>
          <a:off x="1152525" y="808263"/>
          <a:ext cx="942975" cy="942975"/>
        </a:xfrm>
        <a:prstGeom prst="gear9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/>
            <a:t>Inform</a:t>
          </a:r>
        </a:p>
      </dsp:txBody>
      <dsp:txXfrm>
        <a:off x="1342105" y="1029150"/>
        <a:ext cx="563815" cy="484709"/>
      </dsp:txXfrm>
    </dsp:sp>
    <dsp:sp modelId="{2BEF155B-3B49-4AFA-959F-FB7C4C931B5C}">
      <dsp:nvSpPr>
        <dsp:cNvPr id="0" name=""/>
        <dsp:cNvSpPr/>
      </dsp:nvSpPr>
      <dsp:spPr>
        <a:xfrm>
          <a:off x="603885" y="585378"/>
          <a:ext cx="685800" cy="685800"/>
        </a:xfrm>
        <a:prstGeom prst="gear6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/>
            <a:t>Inspire</a:t>
          </a:r>
          <a:endParaRPr lang="en-US" sz="600" kern="1200" dirty="0"/>
        </a:p>
      </dsp:txBody>
      <dsp:txXfrm>
        <a:off x="776537" y="759074"/>
        <a:ext cx="340496" cy="338408"/>
      </dsp:txXfrm>
    </dsp:sp>
    <dsp:sp modelId="{52B4872E-9AF5-416B-BB4A-8270C9CDE042}">
      <dsp:nvSpPr>
        <dsp:cNvPr id="0" name=""/>
        <dsp:cNvSpPr/>
      </dsp:nvSpPr>
      <dsp:spPr>
        <a:xfrm rot="20700000">
          <a:off x="949473" y="46500"/>
          <a:ext cx="749003" cy="803436"/>
        </a:xfrm>
        <a:prstGeom prst="gear6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/>
            <a:t>Influence</a:t>
          </a:r>
          <a:r>
            <a:rPr lang="en-US" sz="600" kern="1200" dirty="0"/>
            <a:t> </a:t>
          </a:r>
        </a:p>
      </dsp:txBody>
      <dsp:txXfrm rot="-20700000">
        <a:off x="1110523" y="225946"/>
        <a:ext cx="426903" cy="444544"/>
      </dsp:txXfrm>
    </dsp:sp>
    <dsp:sp modelId="{67359531-A288-4278-8EA5-133401549D47}">
      <dsp:nvSpPr>
        <dsp:cNvPr id="0" name=""/>
        <dsp:cNvSpPr/>
      </dsp:nvSpPr>
      <dsp:spPr>
        <a:xfrm>
          <a:off x="1055725" y="679189"/>
          <a:ext cx="1207008" cy="1207008"/>
        </a:xfrm>
        <a:prstGeom prst="circularArrow">
          <a:avLst>
            <a:gd name="adj1" fmla="val 4687"/>
            <a:gd name="adj2" fmla="val 299029"/>
            <a:gd name="adj3" fmla="val 2395770"/>
            <a:gd name="adj4" fmla="val 16150610"/>
            <a:gd name="adj5" fmla="val 5469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930FC0-3C7D-48FF-BA2E-E6140DC8015B}">
      <dsp:nvSpPr>
        <dsp:cNvPr id="0" name=""/>
        <dsp:cNvSpPr/>
      </dsp:nvSpPr>
      <dsp:spPr>
        <a:xfrm>
          <a:off x="482431" y="444279"/>
          <a:ext cx="876966" cy="876966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64ABC8-3444-42CE-9F9F-00C46EF7C6DA}">
      <dsp:nvSpPr>
        <dsp:cNvPr id="0" name=""/>
        <dsp:cNvSpPr/>
      </dsp:nvSpPr>
      <dsp:spPr>
        <a:xfrm>
          <a:off x="832575" y="-24291"/>
          <a:ext cx="945546" cy="945546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136206-6189-4EC3-A2BA-2C3ABEBD23C8}">
      <dsp:nvSpPr>
        <dsp:cNvPr id="0" name=""/>
        <dsp:cNvSpPr/>
      </dsp:nvSpPr>
      <dsp:spPr>
        <a:xfrm>
          <a:off x="1152525" y="808263"/>
          <a:ext cx="942975" cy="942975"/>
        </a:xfrm>
        <a:prstGeom prst="gear9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/>
            <a:t>Inform</a:t>
          </a:r>
        </a:p>
      </dsp:txBody>
      <dsp:txXfrm>
        <a:off x="1342105" y="1029150"/>
        <a:ext cx="563815" cy="484709"/>
      </dsp:txXfrm>
    </dsp:sp>
    <dsp:sp modelId="{2BEF155B-3B49-4AFA-959F-FB7C4C931B5C}">
      <dsp:nvSpPr>
        <dsp:cNvPr id="0" name=""/>
        <dsp:cNvSpPr/>
      </dsp:nvSpPr>
      <dsp:spPr>
        <a:xfrm>
          <a:off x="603885" y="585378"/>
          <a:ext cx="685800" cy="685800"/>
        </a:xfrm>
        <a:prstGeom prst="gear6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/>
            <a:t>Inspire</a:t>
          </a:r>
          <a:endParaRPr lang="en-US" sz="600" kern="1200" dirty="0"/>
        </a:p>
      </dsp:txBody>
      <dsp:txXfrm>
        <a:off x="776537" y="759074"/>
        <a:ext cx="340496" cy="338408"/>
      </dsp:txXfrm>
    </dsp:sp>
    <dsp:sp modelId="{52B4872E-9AF5-416B-BB4A-8270C9CDE042}">
      <dsp:nvSpPr>
        <dsp:cNvPr id="0" name=""/>
        <dsp:cNvSpPr/>
      </dsp:nvSpPr>
      <dsp:spPr>
        <a:xfrm rot="20700000">
          <a:off x="949473" y="46500"/>
          <a:ext cx="749003" cy="803436"/>
        </a:xfrm>
        <a:prstGeom prst="gear6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/>
            <a:t>Influence</a:t>
          </a:r>
          <a:r>
            <a:rPr lang="en-US" sz="600" kern="1200" dirty="0"/>
            <a:t> </a:t>
          </a:r>
        </a:p>
      </dsp:txBody>
      <dsp:txXfrm rot="-20700000">
        <a:off x="1110523" y="225946"/>
        <a:ext cx="426903" cy="444544"/>
      </dsp:txXfrm>
    </dsp:sp>
    <dsp:sp modelId="{67359531-A288-4278-8EA5-133401549D47}">
      <dsp:nvSpPr>
        <dsp:cNvPr id="0" name=""/>
        <dsp:cNvSpPr/>
      </dsp:nvSpPr>
      <dsp:spPr>
        <a:xfrm>
          <a:off x="1055725" y="679189"/>
          <a:ext cx="1207008" cy="1207008"/>
        </a:xfrm>
        <a:prstGeom prst="circularArrow">
          <a:avLst>
            <a:gd name="adj1" fmla="val 4687"/>
            <a:gd name="adj2" fmla="val 299029"/>
            <a:gd name="adj3" fmla="val 2395770"/>
            <a:gd name="adj4" fmla="val 16150610"/>
            <a:gd name="adj5" fmla="val 5469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930FC0-3C7D-48FF-BA2E-E6140DC8015B}">
      <dsp:nvSpPr>
        <dsp:cNvPr id="0" name=""/>
        <dsp:cNvSpPr/>
      </dsp:nvSpPr>
      <dsp:spPr>
        <a:xfrm>
          <a:off x="482431" y="444279"/>
          <a:ext cx="876966" cy="876966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64ABC8-3444-42CE-9F9F-00C46EF7C6DA}">
      <dsp:nvSpPr>
        <dsp:cNvPr id="0" name=""/>
        <dsp:cNvSpPr/>
      </dsp:nvSpPr>
      <dsp:spPr>
        <a:xfrm>
          <a:off x="832575" y="-24291"/>
          <a:ext cx="945546" cy="945546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136206-6189-4EC3-A2BA-2C3ABEBD23C8}">
      <dsp:nvSpPr>
        <dsp:cNvPr id="0" name=""/>
        <dsp:cNvSpPr/>
      </dsp:nvSpPr>
      <dsp:spPr>
        <a:xfrm>
          <a:off x="1152525" y="808263"/>
          <a:ext cx="942975" cy="942975"/>
        </a:xfrm>
        <a:prstGeom prst="gear9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/>
            <a:t>Inform</a:t>
          </a:r>
        </a:p>
      </dsp:txBody>
      <dsp:txXfrm>
        <a:off x="1342105" y="1029150"/>
        <a:ext cx="563815" cy="484709"/>
      </dsp:txXfrm>
    </dsp:sp>
    <dsp:sp modelId="{2BEF155B-3B49-4AFA-959F-FB7C4C931B5C}">
      <dsp:nvSpPr>
        <dsp:cNvPr id="0" name=""/>
        <dsp:cNvSpPr/>
      </dsp:nvSpPr>
      <dsp:spPr>
        <a:xfrm>
          <a:off x="603885" y="585378"/>
          <a:ext cx="685800" cy="685800"/>
        </a:xfrm>
        <a:prstGeom prst="gear6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/>
            <a:t>Inspire</a:t>
          </a:r>
          <a:endParaRPr lang="en-US" sz="600" kern="1200" dirty="0"/>
        </a:p>
      </dsp:txBody>
      <dsp:txXfrm>
        <a:off x="776537" y="759074"/>
        <a:ext cx="340496" cy="338408"/>
      </dsp:txXfrm>
    </dsp:sp>
    <dsp:sp modelId="{52B4872E-9AF5-416B-BB4A-8270C9CDE042}">
      <dsp:nvSpPr>
        <dsp:cNvPr id="0" name=""/>
        <dsp:cNvSpPr/>
      </dsp:nvSpPr>
      <dsp:spPr>
        <a:xfrm rot="20700000">
          <a:off x="949473" y="46500"/>
          <a:ext cx="749003" cy="803436"/>
        </a:xfrm>
        <a:prstGeom prst="gear6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/>
            <a:t>Influence</a:t>
          </a:r>
          <a:r>
            <a:rPr lang="en-US" sz="600" kern="1200" dirty="0"/>
            <a:t> </a:t>
          </a:r>
        </a:p>
      </dsp:txBody>
      <dsp:txXfrm rot="-20700000">
        <a:off x="1110523" y="225946"/>
        <a:ext cx="426903" cy="444544"/>
      </dsp:txXfrm>
    </dsp:sp>
    <dsp:sp modelId="{67359531-A288-4278-8EA5-133401549D47}">
      <dsp:nvSpPr>
        <dsp:cNvPr id="0" name=""/>
        <dsp:cNvSpPr/>
      </dsp:nvSpPr>
      <dsp:spPr>
        <a:xfrm>
          <a:off x="1055725" y="679189"/>
          <a:ext cx="1207008" cy="1207008"/>
        </a:xfrm>
        <a:prstGeom prst="circularArrow">
          <a:avLst>
            <a:gd name="adj1" fmla="val 4687"/>
            <a:gd name="adj2" fmla="val 299029"/>
            <a:gd name="adj3" fmla="val 2395770"/>
            <a:gd name="adj4" fmla="val 16150610"/>
            <a:gd name="adj5" fmla="val 5469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930FC0-3C7D-48FF-BA2E-E6140DC8015B}">
      <dsp:nvSpPr>
        <dsp:cNvPr id="0" name=""/>
        <dsp:cNvSpPr/>
      </dsp:nvSpPr>
      <dsp:spPr>
        <a:xfrm>
          <a:off x="482431" y="444279"/>
          <a:ext cx="876966" cy="876966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64ABC8-3444-42CE-9F9F-00C46EF7C6DA}">
      <dsp:nvSpPr>
        <dsp:cNvPr id="0" name=""/>
        <dsp:cNvSpPr/>
      </dsp:nvSpPr>
      <dsp:spPr>
        <a:xfrm>
          <a:off x="832575" y="-24291"/>
          <a:ext cx="945546" cy="945546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136206-6189-4EC3-A2BA-2C3ABEBD23C8}">
      <dsp:nvSpPr>
        <dsp:cNvPr id="0" name=""/>
        <dsp:cNvSpPr/>
      </dsp:nvSpPr>
      <dsp:spPr>
        <a:xfrm>
          <a:off x="1152525" y="808263"/>
          <a:ext cx="942975" cy="942975"/>
        </a:xfrm>
        <a:prstGeom prst="gear9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/>
            <a:t>Inform</a:t>
          </a:r>
        </a:p>
      </dsp:txBody>
      <dsp:txXfrm>
        <a:off x="1342105" y="1029150"/>
        <a:ext cx="563815" cy="484709"/>
      </dsp:txXfrm>
    </dsp:sp>
    <dsp:sp modelId="{2BEF155B-3B49-4AFA-959F-FB7C4C931B5C}">
      <dsp:nvSpPr>
        <dsp:cNvPr id="0" name=""/>
        <dsp:cNvSpPr/>
      </dsp:nvSpPr>
      <dsp:spPr>
        <a:xfrm>
          <a:off x="603885" y="585378"/>
          <a:ext cx="685800" cy="685800"/>
        </a:xfrm>
        <a:prstGeom prst="gear6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/>
            <a:t>Inspire</a:t>
          </a:r>
          <a:endParaRPr lang="en-US" sz="600" kern="1200" dirty="0"/>
        </a:p>
      </dsp:txBody>
      <dsp:txXfrm>
        <a:off x="776537" y="759074"/>
        <a:ext cx="340496" cy="338408"/>
      </dsp:txXfrm>
    </dsp:sp>
    <dsp:sp modelId="{52B4872E-9AF5-416B-BB4A-8270C9CDE042}">
      <dsp:nvSpPr>
        <dsp:cNvPr id="0" name=""/>
        <dsp:cNvSpPr/>
      </dsp:nvSpPr>
      <dsp:spPr>
        <a:xfrm rot="20700000">
          <a:off x="949473" y="46500"/>
          <a:ext cx="749003" cy="803436"/>
        </a:xfrm>
        <a:prstGeom prst="gear6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/>
            <a:t>Influence</a:t>
          </a:r>
          <a:r>
            <a:rPr lang="en-US" sz="600" kern="1200" dirty="0"/>
            <a:t> </a:t>
          </a:r>
        </a:p>
      </dsp:txBody>
      <dsp:txXfrm rot="-20700000">
        <a:off x="1110523" y="225946"/>
        <a:ext cx="426903" cy="444544"/>
      </dsp:txXfrm>
    </dsp:sp>
    <dsp:sp modelId="{67359531-A288-4278-8EA5-133401549D47}">
      <dsp:nvSpPr>
        <dsp:cNvPr id="0" name=""/>
        <dsp:cNvSpPr/>
      </dsp:nvSpPr>
      <dsp:spPr>
        <a:xfrm>
          <a:off x="1055725" y="679189"/>
          <a:ext cx="1207008" cy="1207008"/>
        </a:xfrm>
        <a:prstGeom prst="circularArrow">
          <a:avLst>
            <a:gd name="adj1" fmla="val 4687"/>
            <a:gd name="adj2" fmla="val 299029"/>
            <a:gd name="adj3" fmla="val 2395770"/>
            <a:gd name="adj4" fmla="val 16150610"/>
            <a:gd name="adj5" fmla="val 5469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930FC0-3C7D-48FF-BA2E-E6140DC8015B}">
      <dsp:nvSpPr>
        <dsp:cNvPr id="0" name=""/>
        <dsp:cNvSpPr/>
      </dsp:nvSpPr>
      <dsp:spPr>
        <a:xfrm>
          <a:off x="482431" y="444279"/>
          <a:ext cx="876966" cy="876966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64ABC8-3444-42CE-9F9F-00C46EF7C6DA}">
      <dsp:nvSpPr>
        <dsp:cNvPr id="0" name=""/>
        <dsp:cNvSpPr/>
      </dsp:nvSpPr>
      <dsp:spPr>
        <a:xfrm>
          <a:off x="832575" y="-24291"/>
          <a:ext cx="945546" cy="945546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136206-6189-4EC3-A2BA-2C3ABEBD23C8}">
      <dsp:nvSpPr>
        <dsp:cNvPr id="0" name=""/>
        <dsp:cNvSpPr/>
      </dsp:nvSpPr>
      <dsp:spPr>
        <a:xfrm>
          <a:off x="1152525" y="808263"/>
          <a:ext cx="942975" cy="942975"/>
        </a:xfrm>
        <a:prstGeom prst="gear9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/>
            <a:t>Inform</a:t>
          </a:r>
        </a:p>
      </dsp:txBody>
      <dsp:txXfrm>
        <a:off x="1342105" y="1029150"/>
        <a:ext cx="563815" cy="484709"/>
      </dsp:txXfrm>
    </dsp:sp>
    <dsp:sp modelId="{2BEF155B-3B49-4AFA-959F-FB7C4C931B5C}">
      <dsp:nvSpPr>
        <dsp:cNvPr id="0" name=""/>
        <dsp:cNvSpPr/>
      </dsp:nvSpPr>
      <dsp:spPr>
        <a:xfrm>
          <a:off x="603885" y="585378"/>
          <a:ext cx="685800" cy="685800"/>
        </a:xfrm>
        <a:prstGeom prst="gear6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/>
            <a:t>Inspire</a:t>
          </a:r>
          <a:endParaRPr lang="en-US" sz="600" kern="1200" dirty="0"/>
        </a:p>
      </dsp:txBody>
      <dsp:txXfrm>
        <a:off x="776537" y="759074"/>
        <a:ext cx="340496" cy="338408"/>
      </dsp:txXfrm>
    </dsp:sp>
    <dsp:sp modelId="{52B4872E-9AF5-416B-BB4A-8270C9CDE042}">
      <dsp:nvSpPr>
        <dsp:cNvPr id="0" name=""/>
        <dsp:cNvSpPr/>
      </dsp:nvSpPr>
      <dsp:spPr>
        <a:xfrm rot="20700000">
          <a:off x="949473" y="46500"/>
          <a:ext cx="749003" cy="803436"/>
        </a:xfrm>
        <a:prstGeom prst="gear6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/>
            <a:t>Influence</a:t>
          </a:r>
          <a:r>
            <a:rPr lang="en-US" sz="600" kern="1200" dirty="0"/>
            <a:t> </a:t>
          </a:r>
        </a:p>
      </dsp:txBody>
      <dsp:txXfrm rot="-20700000">
        <a:off x="1110523" y="225946"/>
        <a:ext cx="426903" cy="444544"/>
      </dsp:txXfrm>
    </dsp:sp>
    <dsp:sp modelId="{67359531-A288-4278-8EA5-133401549D47}">
      <dsp:nvSpPr>
        <dsp:cNvPr id="0" name=""/>
        <dsp:cNvSpPr/>
      </dsp:nvSpPr>
      <dsp:spPr>
        <a:xfrm>
          <a:off x="1055725" y="679189"/>
          <a:ext cx="1207008" cy="1207008"/>
        </a:xfrm>
        <a:prstGeom prst="circularArrow">
          <a:avLst>
            <a:gd name="adj1" fmla="val 4687"/>
            <a:gd name="adj2" fmla="val 299029"/>
            <a:gd name="adj3" fmla="val 2395770"/>
            <a:gd name="adj4" fmla="val 16150610"/>
            <a:gd name="adj5" fmla="val 5469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930FC0-3C7D-48FF-BA2E-E6140DC8015B}">
      <dsp:nvSpPr>
        <dsp:cNvPr id="0" name=""/>
        <dsp:cNvSpPr/>
      </dsp:nvSpPr>
      <dsp:spPr>
        <a:xfrm>
          <a:off x="482431" y="444279"/>
          <a:ext cx="876966" cy="876966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64ABC8-3444-42CE-9F9F-00C46EF7C6DA}">
      <dsp:nvSpPr>
        <dsp:cNvPr id="0" name=""/>
        <dsp:cNvSpPr/>
      </dsp:nvSpPr>
      <dsp:spPr>
        <a:xfrm>
          <a:off x="832575" y="-24291"/>
          <a:ext cx="945546" cy="945546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136206-6189-4EC3-A2BA-2C3ABEBD23C8}">
      <dsp:nvSpPr>
        <dsp:cNvPr id="0" name=""/>
        <dsp:cNvSpPr/>
      </dsp:nvSpPr>
      <dsp:spPr>
        <a:xfrm>
          <a:off x="1152525" y="808263"/>
          <a:ext cx="942975" cy="942975"/>
        </a:xfrm>
        <a:prstGeom prst="gear9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/>
            <a:t>Inform</a:t>
          </a:r>
        </a:p>
      </dsp:txBody>
      <dsp:txXfrm>
        <a:off x="1342105" y="1029150"/>
        <a:ext cx="563815" cy="484709"/>
      </dsp:txXfrm>
    </dsp:sp>
    <dsp:sp modelId="{2BEF155B-3B49-4AFA-959F-FB7C4C931B5C}">
      <dsp:nvSpPr>
        <dsp:cNvPr id="0" name=""/>
        <dsp:cNvSpPr/>
      </dsp:nvSpPr>
      <dsp:spPr>
        <a:xfrm>
          <a:off x="603885" y="585378"/>
          <a:ext cx="685800" cy="685800"/>
        </a:xfrm>
        <a:prstGeom prst="gear6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/>
            <a:t>Inspire</a:t>
          </a:r>
          <a:endParaRPr lang="en-US" sz="600" kern="1200" dirty="0"/>
        </a:p>
      </dsp:txBody>
      <dsp:txXfrm>
        <a:off x="776537" y="759074"/>
        <a:ext cx="340496" cy="338408"/>
      </dsp:txXfrm>
    </dsp:sp>
    <dsp:sp modelId="{52B4872E-9AF5-416B-BB4A-8270C9CDE042}">
      <dsp:nvSpPr>
        <dsp:cNvPr id="0" name=""/>
        <dsp:cNvSpPr/>
      </dsp:nvSpPr>
      <dsp:spPr>
        <a:xfrm rot="20700000">
          <a:off x="949473" y="46500"/>
          <a:ext cx="749003" cy="803436"/>
        </a:xfrm>
        <a:prstGeom prst="gear6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/>
            <a:t>Influence</a:t>
          </a:r>
          <a:r>
            <a:rPr lang="en-US" sz="600" kern="1200" dirty="0"/>
            <a:t> </a:t>
          </a:r>
        </a:p>
      </dsp:txBody>
      <dsp:txXfrm rot="-20700000">
        <a:off x="1110523" y="225946"/>
        <a:ext cx="426903" cy="444544"/>
      </dsp:txXfrm>
    </dsp:sp>
    <dsp:sp modelId="{67359531-A288-4278-8EA5-133401549D47}">
      <dsp:nvSpPr>
        <dsp:cNvPr id="0" name=""/>
        <dsp:cNvSpPr/>
      </dsp:nvSpPr>
      <dsp:spPr>
        <a:xfrm>
          <a:off x="1055725" y="679189"/>
          <a:ext cx="1207008" cy="1207008"/>
        </a:xfrm>
        <a:prstGeom prst="circularArrow">
          <a:avLst>
            <a:gd name="adj1" fmla="val 4687"/>
            <a:gd name="adj2" fmla="val 299029"/>
            <a:gd name="adj3" fmla="val 2395770"/>
            <a:gd name="adj4" fmla="val 16150610"/>
            <a:gd name="adj5" fmla="val 5469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930FC0-3C7D-48FF-BA2E-E6140DC8015B}">
      <dsp:nvSpPr>
        <dsp:cNvPr id="0" name=""/>
        <dsp:cNvSpPr/>
      </dsp:nvSpPr>
      <dsp:spPr>
        <a:xfrm>
          <a:off x="482431" y="444279"/>
          <a:ext cx="876966" cy="876966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64ABC8-3444-42CE-9F9F-00C46EF7C6DA}">
      <dsp:nvSpPr>
        <dsp:cNvPr id="0" name=""/>
        <dsp:cNvSpPr/>
      </dsp:nvSpPr>
      <dsp:spPr>
        <a:xfrm>
          <a:off x="832575" y="-24291"/>
          <a:ext cx="945546" cy="945546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Straight Connector 43"/>
          <p:cNvCxnSpPr/>
          <p:nvPr/>
        </p:nvCxnSpPr>
        <p:spPr>
          <a:xfrm>
            <a:off x="455585" y="8795705"/>
            <a:ext cx="59436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Slide Number Placeholder 6"/>
          <p:cNvSpPr>
            <a:spLocks noGrp="1"/>
          </p:cNvSpPr>
          <p:nvPr>
            <p:ph type="sldNum" sz="quarter" idx="3"/>
          </p:nvPr>
        </p:nvSpPr>
        <p:spPr>
          <a:xfrm>
            <a:off x="403350" y="8880855"/>
            <a:ext cx="281232" cy="105317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marL="0" algn="l" defTabSz="914400" rtl="0" eaLnBrk="1" latinLnBrk="0" hangingPunct="1">
              <a:defRPr lang="en-US" sz="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r"/>
            <a:fld id="{111E5896-917A-4035-A860-408E1EC3CD51}" type="slidenum">
              <a:rPr lang="en-US">
                <a:solidFill>
                  <a:srgbClr val="052049"/>
                </a:solidFill>
                <a:latin typeface="Arial" pitchFamily="34" charset="0"/>
                <a:cs typeface="Arial" pitchFamily="34" charset="0"/>
              </a:rPr>
              <a:pPr algn="r"/>
              <a:t>‹#›</a:t>
            </a:fld>
            <a:endParaRPr lang="en-US" dirty="0">
              <a:solidFill>
                <a:srgbClr val="05204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02407" y="8866372"/>
            <a:ext cx="599982" cy="291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636536" y="8821324"/>
            <a:ext cx="2971800" cy="131586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/>
            </a:lvl1pPr>
          </a:lstStyle>
          <a:p>
            <a:r>
              <a:rPr lang="en-US" sz="800" dirty="0">
                <a:solidFill>
                  <a:srgbClr val="052049"/>
                </a:solidFill>
                <a:latin typeface="+mj-lt"/>
              </a:rPr>
              <a:t>| [footer text here]</a:t>
            </a:r>
          </a:p>
        </p:txBody>
      </p:sp>
    </p:spTree>
    <p:extLst>
      <p:ext uri="{BB962C8B-B14F-4D97-AF65-F5344CB8AC3E}">
        <p14:creationId xmlns:p14="http://schemas.microsoft.com/office/powerpoint/2010/main" val="182832942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12750" y="400050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441268" y="4080297"/>
            <a:ext cx="5961120" cy="44805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455585" y="8795705"/>
            <a:ext cx="59436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407" y="8866372"/>
            <a:ext cx="599982" cy="291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3350" y="8880855"/>
            <a:ext cx="281232" cy="105317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marL="0" algn="l" defTabSz="914400" rtl="0" eaLnBrk="1" latinLnBrk="0" hangingPunct="1">
              <a:defRPr lang="en-US" sz="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r"/>
            <a:fld id="{111E5896-917A-4035-A860-408E1EC3CD51}" type="slidenum">
              <a:rPr lang="en-US">
                <a:solidFill>
                  <a:srgbClr val="052049"/>
                </a:solidFill>
                <a:latin typeface="Arial" pitchFamily="34" charset="0"/>
                <a:cs typeface="Arial" pitchFamily="34" charset="0"/>
              </a:rPr>
              <a:pPr algn="r"/>
              <a:t>‹#›</a:t>
            </a:fld>
            <a:endParaRPr lang="en-US" dirty="0">
              <a:solidFill>
                <a:srgbClr val="0520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4"/>
          </p:nvPr>
        </p:nvSpPr>
        <p:spPr>
          <a:xfrm>
            <a:off x="636536" y="8821324"/>
            <a:ext cx="2971800" cy="131586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/>
            </a:lvl1pPr>
          </a:lstStyle>
          <a:p>
            <a:r>
              <a:rPr lang="en-US" sz="800" dirty="0">
                <a:solidFill>
                  <a:srgbClr val="052049"/>
                </a:solidFill>
                <a:latin typeface="+mj-lt"/>
              </a:rPr>
              <a:t>| [footer text here]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idx="1"/>
          </p:nvPr>
        </p:nvSpPr>
        <p:spPr>
          <a:xfrm>
            <a:off x="3884613" y="3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798EC2-7587-174C-8F9B-BEC1CFBF2B9A}" type="datetimeFigureOut">
              <a:rPr lang="en-US" smtClean="0"/>
              <a:t>11/26/2019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748310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114300" indent="-114300" algn="l" defTabSz="914400" rtl="0" eaLnBrk="1" latinLnBrk="0" hangingPunct="1">
      <a:spcBef>
        <a:spcPts val="800"/>
      </a:spcBef>
      <a:buClr>
        <a:srgbClr val="178CCB"/>
      </a:buClr>
      <a:buFont typeface="Arial" pitchFamily="34" charset="0"/>
      <a:buChar char="•"/>
      <a:defRPr sz="1200" kern="1200">
        <a:solidFill>
          <a:srgbClr val="052049"/>
        </a:solidFill>
        <a:latin typeface="+mj-lt"/>
        <a:ea typeface="+mn-ea"/>
        <a:cs typeface="Arial" pitchFamily="34" charset="0"/>
      </a:defRPr>
    </a:lvl1pPr>
    <a:lvl2pPr marL="285750" indent="-112713" algn="l" defTabSz="914400" rtl="0" eaLnBrk="1" latinLnBrk="0" hangingPunct="1">
      <a:spcBef>
        <a:spcPts val="200"/>
      </a:spcBef>
      <a:buClr>
        <a:srgbClr val="178CCB"/>
      </a:buClr>
      <a:buFont typeface="Arial" pitchFamily="34" charset="0"/>
      <a:buChar char="•"/>
      <a:defRPr sz="1100" kern="1200">
        <a:solidFill>
          <a:srgbClr val="052049"/>
        </a:solidFill>
        <a:latin typeface="+mj-lt"/>
        <a:ea typeface="+mn-ea"/>
        <a:cs typeface="Arial" pitchFamily="34" charset="0"/>
      </a:defRPr>
    </a:lvl2pPr>
    <a:lvl3pPr marL="403225" indent="-117475" algn="l" defTabSz="914400" rtl="0" eaLnBrk="1" latinLnBrk="0" hangingPunct="1">
      <a:spcBef>
        <a:spcPts val="200"/>
      </a:spcBef>
      <a:buClr>
        <a:srgbClr val="178CCB"/>
      </a:buClr>
      <a:buFont typeface="Arial" pitchFamily="34" charset="0"/>
      <a:buChar char="•"/>
      <a:defRPr sz="1050" kern="1200">
        <a:solidFill>
          <a:srgbClr val="052049"/>
        </a:solidFill>
        <a:latin typeface="+mj-lt"/>
        <a:ea typeface="+mn-ea"/>
        <a:cs typeface="Arial" pitchFamily="34" charset="0"/>
      </a:defRPr>
    </a:lvl3pPr>
    <a:lvl4pPr marL="569913" indent="-112713" algn="l" defTabSz="914400" rtl="0" eaLnBrk="1" latinLnBrk="0" hangingPunct="1">
      <a:spcBef>
        <a:spcPts val="200"/>
      </a:spcBef>
      <a:buClr>
        <a:srgbClr val="178CCB"/>
      </a:buClr>
      <a:buFont typeface="Arial" pitchFamily="34" charset="0"/>
      <a:buChar char="•"/>
      <a:defRPr sz="1050" kern="1200">
        <a:solidFill>
          <a:srgbClr val="052049"/>
        </a:solidFill>
        <a:latin typeface="+mj-lt"/>
        <a:ea typeface="+mn-ea"/>
        <a:cs typeface="Arial" pitchFamily="34" charset="0"/>
      </a:defRPr>
    </a:lvl4pPr>
    <a:lvl5pPr marL="457200" indent="114300" algn="l" defTabSz="914400" rtl="0" eaLnBrk="1" latinLnBrk="0" hangingPunct="1">
      <a:buFont typeface="Arial" pitchFamily="34" charset="0"/>
      <a:buChar char="•"/>
      <a:defRPr sz="1050" kern="1200">
        <a:solidFill>
          <a:schemeClr val="tx1"/>
        </a:solidFill>
        <a:latin typeface="+mn-lt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  <a:latin typeface="Arial" pitchFamily="34" charset="0"/>
                <a:cs typeface="Arial" pitchFamily="34" charset="0"/>
              </a:rPr>
              <a:pPr algn="r"/>
              <a:t>1</a:t>
            </a:fld>
            <a:endParaRPr lang="en-US" dirty="0">
              <a:solidFill>
                <a:srgbClr val="0520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>
                <a:solidFill>
                  <a:srgbClr val="052049"/>
                </a:solidFill>
                <a:latin typeface="+mj-lt"/>
              </a:rPr>
              <a:t>| [footer text here]</a:t>
            </a:r>
            <a:endParaRPr lang="en-US" sz="800" dirty="0">
              <a:solidFill>
                <a:srgbClr val="05204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084683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47938" y="877888"/>
            <a:ext cx="4213225" cy="2370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14300" indent="-114300">
              <a:buFont typeface="Arial" panose="020B0604020202020204" pitchFamily="34" charset="0"/>
              <a:buChar char="•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6188D-3CBB-4AA2-BEB4-ECD49ADF93B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2829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47938" y="877888"/>
            <a:ext cx="4213225" cy="2370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aseline="0" dirty="0" smtClean="0"/>
              <a:t>These images do not depict the actual space in the building. They provide a feeling of the space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lang="en-US" baseline="0" dirty="0" smtClean="0"/>
              <a:t>work stations near the windows provide light for all.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lang="en-US" baseline="0" dirty="0" smtClean="0"/>
              <a:t>Small private offices and focus rooms are meant for 1-2 people to work individually or in a small meeting.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lang="en-US" baseline="0" dirty="0" smtClean="0"/>
              <a:t>Hotel desks throughout the floor are meant for visiting colleagues to have a touch-down space in between meetings.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lang="en-US" baseline="0" dirty="0" smtClean="0"/>
              <a:t>Shared kitchen and break room, shared copy/printer rooms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lang="en-US" baseline="0" dirty="0" smtClean="0"/>
              <a:t>Shared huddle rooms – groups of 4-6 people to collaborate.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lang="en-US" baseline="0" dirty="0" smtClean="0"/>
              <a:t>Small conference rooms for 10-12 people.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6188D-3CBB-4AA2-BEB4-ECD49ADF93B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54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Coffee and tea service will be a</a:t>
            </a:r>
            <a:r>
              <a:rPr lang="en-US" baseline="0" dirty="0"/>
              <a:t> shared cost for the floor TBD.</a:t>
            </a:r>
          </a:p>
          <a:p>
            <a:r>
              <a:rPr lang="en-US" baseline="0" dirty="0"/>
              <a:t>Floor and Building Governance will launch in February; decisions on security, access, and conference room scheduling will be decided for the building by occupant groups.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  <a:latin typeface="Arial" pitchFamily="34" charset="0"/>
                <a:cs typeface="Arial" pitchFamily="34" charset="0"/>
              </a:rPr>
              <a:pPr algn="r"/>
              <a:t>18</a:t>
            </a:fld>
            <a:endParaRPr lang="en-US" dirty="0">
              <a:solidFill>
                <a:srgbClr val="0520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>
                <a:solidFill>
                  <a:srgbClr val="052049"/>
                </a:solidFill>
                <a:latin typeface="+mj-lt"/>
              </a:rPr>
              <a:t>| [footer text here]</a:t>
            </a:r>
            <a:endParaRPr lang="en-US" sz="800" dirty="0">
              <a:solidFill>
                <a:srgbClr val="05204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928815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47938" y="877888"/>
            <a:ext cx="4213225" cy="2370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14300" indent="-114300">
              <a:buFont typeface="Arial" panose="020B0604020202020204" pitchFamily="34" charset="0"/>
              <a:buChar char="•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6188D-3CBB-4AA2-BEB4-ECD49ADF93B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9798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47938" y="877888"/>
            <a:ext cx="4213225" cy="2370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14300" indent="-114300">
              <a:buFont typeface="Arial" panose="020B0604020202020204" pitchFamily="34" charset="0"/>
              <a:buChar char="•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6188D-3CBB-4AA2-BEB4-ECD49ADF93B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6594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Accent color will be in</a:t>
            </a:r>
            <a:r>
              <a:rPr lang="en-US" baseline="0" dirty="0" smtClean="0"/>
              <a:t>  transition carpet, on a focus room wall, and on desk panel.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  <a:latin typeface="Arial" pitchFamily="34" charset="0"/>
                <a:cs typeface="Arial" pitchFamily="34" charset="0"/>
              </a:rPr>
              <a:pPr algn="r"/>
              <a:t>21</a:t>
            </a:fld>
            <a:endParaRPr lang="en-US" dirty="0">
              <a:solidFill>
                <a:srgbClr val="0520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sz="800">
                <a:solidFill>
                  <a:srgbClr val="052049"/>
                </a:solidFill>
                <a:latin typeface="+mj-lt"/>
              </a:rPr>
              <a:t>| [footer text here]</a:t>
            </a:r>
            <a:endParaRPr lang="en-US" sz="800" dirty="0">
              <a:solidFill>
                <a:srgbClr val="05204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800971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  <a:latin typeface="Arial" pitchFamily="34" charset="0"/>
                <a:cs typeface="Arial" pitchFamily="34" charset="0"/>
              </a:rPr>
              <a:pPr algn="r"/>
              <a:t>22</a:t>
            </a:fld>
            <a:endParaRPr lang="en-US" dirty="0">
              <a:solidFill>
                <a:srgbClr val="0520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>
                <a:solidFill>
                  <a:srgbClr val="052049"/>
                </a:solidFill>
                <a:latin typeface="+mj-lt"/>
              </a:rPr>
              <a:t>| [footer text here]</a:t>
            </a:r>
            <a:endParaRPr lang="en-US" sz="800" dirty="0">
              <a:solidFill>
                <a:srgbClr val="05204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137064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  <a:latin typeface="Arial" pitchFamily="34" charset="0"/>
                <a:cs typeface="Arial" pitchFamily="34" charset="0"/>
              </a:rPr>
              <a:pPr algn="r"/>
              <a:t>23</a:t>
            </a:fld>
            <a:endParaRPr lang="en-US" dirty="0">
              <a:solidFill>
                <a:srgbClr val="0520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>
                <a:solidFill>
                  <a:srgbClr val="052049"/>
                </a:solidFill>
                <a:latin typeface="+mj-lt"/>
              </a:rPr>
              <a:t>| [footer text here]</a:t>
            </a:r>
            <a:endParaRPr lang="en-US" sz="800" dirty="0">
              <a:solidFill>
                <a:srgbClr val="05204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700526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  <a:latin typeface="Arial" pitchFamily="34" charset="0"/>
                <a:cs typeface="Arial" pitchFamily="34" charset="0"/>
              </a:rPr>
              <a:pPr algn="r"/>
              <a:t>24</a:t>
            </a:fld>
            <a:endParaRPr lang="en-US" dirty="0">
              <a:solidFill>
                <a:srgbClr val="0520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>
                <a:solidFill>
                  <a:srgbClr val="052049"/>
                </a:solidFill>
                <a:latin typeface="+mj-lt"/>
              </a:rPr>
              <a:t>| [footer text here]</a:t>
            </a:r>
            <a:endParaRPr lang="en-US" sz="800" dirty="0">
              <a:solidFill>
                <a:srgbClr val="05204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109818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  <a:latin typeface="Arial" pitchFamily="34" charset="0"/>
                <a:cs typeface="Arial" pitchFamily="34" charset="0"/>
              </a:rPr>
              <a:pPr algn="r"/>
              <a:t>25</a:t>
            </a:fld>
            <a:endParaRPr lang="en-US" dirty="0">
              <a:solidFill>
                <a:srgbClr val="0520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>
                <a:solidFill>
                  <a:srgbClr val="052049"/>
                </a:solidFill>
                <a:latin typeface="+mj-lt"/>
              </a:rPr>
              <a:t>| [footer text here]</a:t>
            </a:r>
            <a:endParaRPr lang="en-US" sz="800" dirty="0">
              <a:solidFill>
                <a:srgbClr val="05204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88036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2C07A8-048F-44F1-88B7-65DBE50280B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3011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  <a:latin typeface="Arial" pitchFamily="34" charset="0"/>
                <a:cs typeface="Arial" pitchFamily="34" charset="0"/>
              </a:rPr>
              <a:pPr algn="r"/>
              <a:t>26</a:t>
            </a:fld>
            <a:endParaRPr lang="en-US" dirty="0">
              <a:solidFill>
                <a:srgbClr val="0520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>
                <a:solidFill>
                  <a:srgbClr val="052049"/>
                </a:solidFill>
                <a:latin typeface="+mj-lt"/>
              </a:rPr>
              <a:t>| [footer text here]</a:t>
            </a:r>
            <a:endParaRPr lang="en-US" sz="800" dirty="0">
              <a:solidFill>
                <a:srgbClr val="05204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301124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  <a:latin typeface="Arial" pitchFamily="34" charset="0"/>
                <a:cs typeface="Arial" pitchFamily="34" charset="0"/>
              </a:rPr>
              <a:pPr algn="r"/>
              <a:t>28</a:t>
            </a:fld>
            <a:endParaRPr lang="en-US" dirty="0">
              <a:solidFill>
                <a:srgbClr val="0520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sz="800">
                <a:solidFill>
                  <a:srgbClr val="052049"/>
                </a:solidFill>
                <a:latin typeface="+mj-lt"/>
              </a:rPr>
              <a:t>| [footer text here]</a:t>
            </a:r>
            <a:endParaRPr lang="en-US" sz="800" dirty="0">
              <a:solidFill>
                <a:srgbClr val="05204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722139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  <a:latin typeface="Arial" pitchFamily="34" charset="0"/>
                <a:cs typeface="Arial" pitchFamily="34" charset="0"/>
              </a:rPr>
              <a:pPr algn="r"/>
              <a:t>30</a:t>
            </a:fld>
            <a:endParaRPr lang="en-US" dirty="0">
              <a:solidFill>
                <a:srgbClr val="0520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 smtClean="0">
                <a:solidFill>
                  <a:srgbClr val="052049"/>
                </a:solidFill>
                <a:latin typeface="+mj-lt"/>
              </a:rPr>
              <a:t>| [footer text here]</a:t>
            </a:r>
            <a:endParaRPr lang="en-US" sz="800" dirty="0">
              <a:solidFill>
                <a:srgbClr val="05204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180471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47938" y="877888"/>
            <a:ext cx="4213225" cy="2370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14300" indent="-114300">
              <a:buFont typeface="Arial" panose="020B0604020202020204" pitchFamily="34" charset="0"/>
              <a:buChar char="•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6188D-3CBB-4AA2-BEB4-ECD49ADF93B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1356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47938" y="877888"/>
            <a:ext cx="4213225" cy="2370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14300" indent="-114300">
              <a:buFont typeface="Arial" panose="020B0604020202020204" pitchFamily="34" charset="0"/>
              <a:buChar char="•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6188D-3CBB-4AA2-BEB4-ECD49ADF93B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9873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47938" y="877888"/>
            <a:ext cx="4213225" cy="2370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14300" indent="-114300">
              <a:buFont typeface="Arial" panose="020B0604020202020204" pitchFamily="34" charset="0"/>
              <a:buChar char="•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6188D-3CBB-4AA2-BEB4-ECD49ADF93B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7078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  <a:latin typeface="Arial" pitchFamily="34" charset="0"/>
                <a:cs typeface="Arial" pitchFamily="34" charset="0"/>
              </a:rPr>
              <a:pPr algn="r"/>
              <a:t>35</a:t>
            </a:fld>
            <a:endParaRPr lang="en-US" dirty="0">
              <a:solidFill>
                <a:srgbClr val="0520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>
                <a:solidFill>
                  <a:srgbClr val="052049"/>
                </a:solidFill>
                <a:latin typeface="+mj-lt"/>
              </a:rPr>
              <a:t>| [footer text here]</a:t>
            </a:r>
            <a:endParaRPr lang="en-US" sz="800" dirty="0">
              <a:solidFill>
                <a:srgbClr val="05204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026759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  <a:latin typeface="Arial" pitchFamily="34" charset="0"/>
                <a:cs typeface="Arial" pitchFamily="34" charset="0"/>
              </a:rPr>
              <a:pPr algn="r"/>
              <a:t>36</a:t>
            </a:fld>
            <a:endParaRPr lang="en-US" dirty="0">
              <a:solidFill>
                <a:srgbClr val="0520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>
                <a:solidFill>
                  <a:srgbClr val="052049"/>
                </a:solidFill>
                <a:latin typeface="+mj-lt"/>
              </a:rPr>
              <a:t>| [footer text here]</a:t>
            </a:r>
            <a:endParaRPr lang="en-US" sz="800" dirty="0">
              <a:solidFill>
                <a:srgbClr val="05204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837419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  <a:latin typeface="Arial" pitchFamily="34" charset="0"/>
                <a:cs typeface="Arial" pitchFamily="34" charset="0"/>
              </a:rPr>
              <a:pPr algn="r"/>
              <a:t>37</a:t>
            </a:fld>
            <a:endParaRPr lang="en-US" dirty="0">
              <a:solidFill>
                <a:srgbClr val="0520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>
                <a:solidFill>
                  <a:srgbClr val="052049"/>
                </a:solidFill>
                <a:latin typeface="+mj-lt"/>
              </a:rPr>
              <a:t>| [footer text here]</a:t>
            </a:r>
            <a:endParaRPr lang="en-US" sz="800" dirty="0">
              <a:solidFill>
                <a:srgbClr val="05204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68906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47938" y="877888"/>
            <a:ext cx="4213225" cy="2370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aseline="0" dirty="0"/>
              <a:t>Short introduction of what we are each taking charge of – whoever is in attendance can speak to their roles.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6188D-3CBB-4AA2-BEB4-ECD49ADF93B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828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-114300"/>
            <a:endParaRPr lang="en-US" baseline="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  <a:latin typeface="Arial" pitchFamily="34" charset="0"/>
                <a:cs typeface="Arial" pitchFamily="34" charset="0"/>
              </a:rPr>
              <a:pPr algn="r"/>
              <a:t>5</a:t>
            </a:fld>
            <a:endParaRPr lang="en-US" dirty="0">
              <a:solidFill>
                <a:srgbClr val="0520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>
                <a:solidFill>
                  <a:srgbClr val="052049"/>
                </a:solidFill>
                <a:latin typeface="+mj-lt"/>
              </a:rPr>
              <a:t>| [footer text here]</a:t>
            </a:r>
            <a:endParaRPr lang="en-US" sz="800" dirty="0">
              <a:solidFill>
                <a:srgbClr val="05204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217120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  <a:latin typeface="Arial" pitchFamily="34" charset="0"/>
                <a:cs typeface="Arial" pitchFamily="34" charset="0"/>
              </a:rPr>
              <a:pPr algn="r"/>
              <a:t>6</a:t>
            </a:fld>
            <a:endParaRPr lang="en-US" dirty="0">
              <a:solidFill>
                <a:srgbClr val="0520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 smtClean="0">
                <a:solidFill>
                  <a:srgbClr val="052049"/>
                </a:solidFill>
                <a:latin typeface="+mj-lt"/>
              </a:rPr>
              <a:t>| [footer text here]</a:t>
            </a:r>
            <a:endParaRPr lang="en-US" sz="800" dirty="0">
              <a:solidFill>
                <a:srgbClr val="05204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776241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-114300"/>
            <a:r>
              <a:rPr lang="en-US" baseline="0" dirty="0" smtClean="0">
                <a:solidFill>
                  <a:srgbClr val="FF0000"/>
                </a:solidFill>
              </a:rPr>
              <a:t>PM - Building was designed in 2013, prior to UCOP policy for Gender inclusive restrooms.  We were able to incorporate a few on the upper floors, but were not able to add them to the ground floor or level 1</a:t>
            </a:r>
            <a:endParaRPr lang="en-US" baseline="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  <a:latin typeface="Arial" pitchFamily="34" charset="0"/>
                <a:cs typeface="Arial" pitchFamily="34" charset="0"/>
              </a:rPr>
              <a:pPr algn="r"/>
              <a:t>7</a:t>
            </a:fld>
            <a:endParaRPr lang="en-US" dirty="0">
              <a:solidFill>
                <a:srgbClr val="0520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>
                <a:solidFill>
                  <a:srgbClr val="052049"/>
                </a:solidFill>
                <a:latin typeface="+mj-lt"/>
              </a:rPr>
              <a:t>| [footer text here]</a:t>
            </a:r>
            <a:endParaRPr lang="en-US" sz="800" dirty="0">
              <a:solidFill>
                <a:srgbClr val="05204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232728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-114300"/>
            <a:endParaRPr lang="en-US" baseline="0" dirty="0"/>
          </a:p>
          <a:p>
            <a:pPr marL="114300" indent="-114300"/>
            <a:r>
              <a:rPr lang="en-US" dirty="0" smtClean="0"/>
              <a:t>Mail Room – to be used by all</a:t>
            </a:r>
            <a:r>
              <a:rPr lang="en-US" baseline="0" dirty="0" smtClean="0"/>
              <a:t> departments. Will be locked and designated staff will have access. Inter campus mail, USPS and last mile deliveries will be here. </a:t>
            </a:r>
          </a:p>
          <a:p>
            <a:pPr marL="114300" indent="-114300"/>
            <a:r>
              <a:rPr lang="en-US" baseline="0" dirty="0" smtClean="0"/>
              <a:t>UPS/FedEx packages will be delivered to the floor with pre-arranged process. </a:t>
            </a:r>
          </a:p>
          <a:p>
            <a:pPr marL="114300" indent="-11430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  <a:latin typeface="Arial" pitchFamily="34" charset="0"/>
                <a:cs typeface="Arial" pitchFamily="34" charset="0"/>
              </a:rPr>
              <a:pPr algn="r"/>
              <a:t>8</a:t>
            </a:fld>
            <a:endParaRPr lang="en-US" dirty="0">
              <a:solidFill>
                <a:srgbClr val="0520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>
                <a:solidFill>
                  <a:srgbClr val="052049"/>
                </a:solidFill>
                <a:latin typeface="+mj-lt"/>
              </a:rPr>
              <a:t>| [footer text here]</a:t>
            </a:r>
            <a:endParaRPr lang="en-US" sz="800" dirty="0">
              <a:solidFill>
                <a:srgbClr val="05204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94991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  <a:latin typeface="Arial" pitchFamily="34" charset="0"/>
                <a:cs typeface="Arial" pitchFamily="34" charset="0"/>
              </a:rPr>
              <a:pPr algn="r"/>
              <a:t>11</a:t>
            </a:fld>
            <a:endParaRPr lang="en-US" dirty="0">
              <a:solidFill>
                <a:srgbClr val="0520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 smtClean="0">
                <a:solidFill>
                  <a:srgbClr val="052049"/>
                </a:solidFill>
                <a:latin typeface="+mj-lt"/>
              </a:rPr>
              <a:t>| [footer text here]</a:t>
            </a:r>
            <a:endParaRPr lang="en-US" sz="800" dirty="0">
              <a:solidFill>
                <a:srgbClr val="05204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471741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  <a:latin typeface="Arial" pitchFamily="34" charset="0"/>
                <a:cs typeface="Arial" pitchFamily="34" charset="0"/>
              </a:rPr>
              <a:pPr algn="r"/>
              <a:t>12</a:t>
            </a:fld>
            <a:endParaRPr lang="en-US" dirty="0">
              <a:solidFill>
                <a:srgbClr val="0520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>
                <a:solidFill>
                  <a:srgbClr val="052049"/>
                </a:solidFill>
                <a:latin typeface="+mj-lt"/>
              </a:rPr>
              <a:t>| [footer text here]</a:t>
            </a:r>
            <a:endParaRPr lang="en-US" sz="800" dirty="0">
              <a:solidFill>
                <a:srgbClr val="05204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87296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jpe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jpe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159026" y="4323522"/>
            <a:ext cx="8984974" cy="819978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2" name="Title 15"/>
          <p:cNvSpPr>
            <a:spLocks noGrp="1"/>
          </p:cNvSpPr>
          <p:nvPr>
            <p:ph type="title" hasCustomPrompt="1"/>
          </p:nvPr>
        </p:nvSpPr>
        <p:spPr>
          <a:xfrm>
            <a:off x="299199" y="1878496"/>
            <a:ext cx="6141359" cy="1311963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23" name="Date Placeholder 4"/>
          <p:cNvSpPr>
            <a:spLocks noGrp="1"/>
          </p:cNvSpPr>
          <p:nvPr>
            <p:ph type="dt" sz="half" idx="2"/>
          </p:nvPr>
        </p:nvSpPr>
        <p:spPr>
          <a:xfrm>
            <a:off x="319200" y="4616418"/>
            <a:ext cx="1925338" cy="178955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EEE3CAE4-BDEF-4656-9A68-81833C414E67}" type="datetime1">
              <a:rPr lang="en-US" smtClean="0"/>
              <a:t>11/26/2019</a:t>
            </a:fld>
            <a:endParaRPr lang="en-US" dirty="0"/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7593" y="4102256"/>
            <a:ext cx="4191461" cy="42671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tx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/>
              <a:t>Presenter’s Name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302816" y="3185160"/>
            <a:ext cx="6147682" cy="508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tx1"/>
                </a:solidFill>
                <a:latin typeface="+mj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220" y="477077"/>
            <a:ext cx="2073965" cy="53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07353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Clinical Sciences Building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 bwMode="auto">
          <a:xfrm>
            <a:off x="457201" y="198783"/>
            <a:ext cx="1192695" cy="212365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3800" b="1" i="0" dirty="0">
                <a:solidFill>
                  <a:srgbClr val="178CCB"/>
                </a:solidFill>
                <a:latin typeface="+mn-lt"/>
              </a:rPr>
              <a:t>“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7599" y="1431235"/>
            <a:ext cx="8229323" cy="210709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 i="0" baseline="0">
                <a:latin typeface="+mj-lt"/>
              </a:defRPr>
            </a:lvl1pPr>
            <a:lvl2pPr marL="230187" indent="0">
              <a:buNone/>
              <a:defRPr>
                <a:latin typeface="+mn-lt"/>
              </a:defRPr>
            </a:lvl2pPr>
            <a:lvl3pPr marL="515937" indent="0">
              <a:buNone/>
              <a:defRPr>
                <a:latin typeface="+mn-lt"/>
              </a:defRPr>
            </a:lvl3pPr>
            <a:lvl4pPr marL="800100" indent="0">
              <a:buNone/>
              <a:defRPr>
                <a:latin typeface="+mn-lt"/>
              </a:defRPr>
            </a:lvl4pPr>
            <a:lvl5pPr marL="1085850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This page is an option should you wish to utilize a quote as a stand-alone slide within your presentation. The rest is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47674" y="3696828"/>
            <a:ext cx="6513958" cy="430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rgbClr val="178CCB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Author’s Name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674" y="3980952"/>
            <a:ext cx="6513958" cy="4409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 b="0" baseline="0">
                <a:solidFill>
                  <a:srgbClr val="178CCB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</p:spTree>
    <p:extLst>
      <p:ext uri="{BB962C8B-B14F-4D97-AF65-F5344CB8AC3E}">
        <p14:creationId xmlns:p14="http://schemas.microsoft.com/office/powerpoint/2010/main" val="62082544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–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Clinical Sciences Building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1754765"/>
            <a:ext cx="6593258" cy="1430138"/>
          </a:xfrm>
        </p:spPr>
        <p:txBody>
          <a:bodyPr anchor="ctr">
            <a:noAutofit/>
          </a:bodyPr>
          <a:lstStyle>
            <a:lvl1pPr>
              <a:defRPr sz="3600" baseline="0">
                <a:latin typeface="+mj-lt"/>
              </a:defRPr>
            </a:lvl1pPr>
          </a:lstStyle>
          <a:p>
            <a:r>
              <a:rPr lang="en-US" dirty="0"/>
              <a:t>Section Header Here</a:t>
            </a:r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0" y="1769165"/>
            <a:ext cx="248479" cy="1411357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16822056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–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Clinical Sciences Building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1754765"/>
            <a:ext cx="6593258" cy="1430138"/>
          </a:xfrm>
        </p:spPr>
        <p:txBody>
          <a:bodyPr anchor="ctr">
            <a:noAutofit/>
          </a:bodyPr>
          <a:lstStyle>
            <a:lvl1pPr>
              <a:defRPr sz="3600" baseline="0">
                <a:solidFill>
                  <a:srgbClr val="18A3AC"/>
                </a:solidFill>
                <a:latin typeface="+mj-lt"/>
              </a:defRPr>
            </a:lvl1pPr>
          </a:lstStyle>
          <a:p>
            <a:r>
              <a:rPr lang="en-US" dirty="0"/>
              <a:t>Section Header Here</a:t>
            </a:r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0" y="1769165"/>
            <a:ext cx="248479" cy="1411357"/>
          </a:xfrm>
          <a:prstGeom prst="rect">
            <a:avLst/>
          </a:prstGeom>
          <a:solidFill>
            <a:srgbClr val="18A3AC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38342550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Clinical Sciences Building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1754765"/>
            <a:ext cx="6593258" cy="1430138"/>
          </a:xfrm>
        </p:spPr>
        <p:txBody>
          <a:bodyPr anchor="ctr">
            <a:noAutofit/>
          </a:bodyPr>
          <a:lstStyle>
            <a:lvl1pPr>
              <a:defRPr sz="3600" baseline="0">
                <a:solidFill>
                  <a:srgbClr val="178CCB"/>
                </a:solidFill>
                <a:latin typeface="+mj-lt"/>
              </a:defRPr>
            </a:lvl1pPr>
          </a:lstStyle>
          <a:p>
            <a:r>
              <a:rPr lang="en-US" dirty="0"/>
              <a:t>Section Header Here</a:t>
            </a:r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0" y="1769165"/>
            <a:ext cx="248479" cy="1411357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rgbClr val="178CCB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85944647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logo –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invGray">
          <a:xfrm>
            <a:off x="3865184" y="2032663"/>
            <a:ext cx="1571041" cy="1025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6785" y="2037522"/>
            <a:ext cx="1574426" cy="102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6553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logo –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9213" y="1884800"/>
            <a:ext cx="1374274" cy="137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1672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9B3B2-E854-4A20-AC39-5C09A83DA7F3}" type="datetime1">
              <a:rPr lang="en-US" smtClean="0"/>
              <a:t>11/26/2019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Clinical Sciences Building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59CC6-7B72-4137-928D-D85C24DCBB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482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3733" y="329185"/>
            <a:ext cx="8089901" cy="458587"/>
          </a:xfrm>
        </p:spPr>
        <p:txBody>
          <a:bodyPr vert="horz" wrap="square" lIns="91440" tIns="45720" rIns="91440" bIns="45720" rtlCol="0" anchor="t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61375" y="1172814"/>
            <a:ext cx="8325548" cy="3008627"/>
          </a:xfrm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8" y="4839271"/>
            <a:ext cx="927193" cy="11642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675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A0A11657-9BB5-455A-BEFC-A15A6C3569E7}" type="datetime1">
              <a:rPr lang="en-US" smtClean="0"/>
              <a:t>11/26/2019</a:t>
            </a:fld>
            <a:endParaRPr lang="en-US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2" y="4852596"/>
            <a:ext cx="4310907" cy="10348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675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 smtClean="0"/>
              <a:t>Clinical Sciences Building</a:t>
            </a:r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4840128"/>
            <a:ext cx="246061" cy="11642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675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579678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Blue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903" y="241902"/>
            <a:ext cx="8902097" cy="4901598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502920" y="0"/>
            <a:ext cx="5666935" cy="4304714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0" name="Title 15"/>
          <p:cNvSpPr>
            <a:spLocks noGrp="1"/>
          </p:cNvSpPr>
          <p:nvPr>
            <p:ph type="title" hasCustomPrompt="1"/>
          </p:nvPr>
        </p:nvSpPr>
        <p:spPr>
          <a:xfrm>
            <a:off x="784273" y="1127896"/>
            <a:ext cx="4976447" cy="1311963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87890" y="2526000"/>
            <a:ext cx="4972830" cy="508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bg1"/>
                </a:solidFill>
                <a:latin typeface="+mj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2"/>
          </p:nvPr>
        </p:nvSpPr>
        <p:spPr>
          <a:xfrm>
            <a:off x="785881" y="3869450"/>
            <a:ext cx="1925338" cy="178955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DD3C90E0-2D37-4C79-9B74-385EC0704CBF}" type="datetime1">
              <a:rPr lang="en-US" smtClean="0"/>
              <a:t>11/26/2019</a:t>
            </a:fld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84274" y="3355288"/>
            <a:ext cx="4191461" cy="42671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/>
              <a:t>Presenter’s </a:t>
            </a:r>
            <a:r>
              <a:rPr lang="en-US" dirty="0"/>
              <a:t>Name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73" y="297068"/>
            <a:ext cx="1725734" cy="44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861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Teal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50520" y="244258"/>
            <a:ext cx="8893479" cy="4899242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502920" y="0"/>
            <a:ext cx="5666935" cy="4304714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2"/>
          </p:nvPr>
        </p:nvSpPr>
        <p:spPr>
          <a:xfrm>
            <a:off x="785881" y="3869450"/>
            <a:ext cx="1925338" cy="178955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24F2F8F-A2F0-4BE7-AFC0-04B5316C131F}" type="datetime1">
              <a:rPr lang="en-US" smtClean="0"/>
              <a:t>11/26/2019</a:t>
            </a:fld>
            <a:endParaRPr lang="en-US" dirty="0"/>
          </a:p>
        </p:txBody>
      </p:sp>
      <p:sp>
        <p:nvSpPr>
          <p:cNvPr id="20" name="Title 15"/>
          <p:cNvSpPr>
            <a:spLocks noGrp="1"/>
          </p:cNvSpPr>
          <p:nvPr>
            <p:ph type="title" hasCustomPrompt="1"/>
          </p:nvPr>
        </p:nvSpPr>
        <p:spPr>
          <a:xfrm>
            <a:off x="784273" y="1127896"/>
            <a:ext cx="4976447" cy="1311963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87890" y="2526000"/>
            <a:ext cx="4972830" cy="508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bg1"/>
                </a:solidFill>
                <a:latin typeface="+mj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84274" y="3355288"/>
            <a:ext cx="4191461" cy="42671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/>
              <a:t>Presenter’s </a:t>
            </a:r>
            <a:r>
              <a:rPr lang="en-US" dirty="0"/>
              <a:t>Name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73" y="297068"/>
            <a:ext cx="1725734" cy="446687"/>
          </a:xfrm>
          <a:prstGeom prst="rect">
            <a:avLst/>
          </a:prstGeom>
        </p:spPr>
      </p:pic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Teal">
    <p:bg>
      <p:bgPr>
        <a:solidFill>
          <a:srgbClr val="18A3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159026" y="4323522"/>
            <a:ext cx="8984974" cy="819978"/>
          </a:xfrm>
          <a:prstGeom prst="rect">
            <a:avLst/>
          </a:prstGeom>
          <a:solidFill>
            <a:srgbClr val="18A3AC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itle 15"/>
          <p:cNvSpPr>
            <a:spLocks noGrp="1"/>
          </p:cNvSpPr>
          <p:nvPr>
            <p:ph type="title" hasCustomPrompt="1"/>
          </p:nvPr>
        </p:nvSpPr>
        <p:spPr>
          <a:xfrm>
            <a:off x="299199" y="1878496"/>
            <a:ext cx="6141359" cy="1311963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2"/>
          </p:nvPr>
        </p:nvSpPr>
        <p:spPr>
          <a:xfrm>
            <a:off x="319200" y="4616418"/>
            <a:ext cx="1925338" cy="178955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4BACE342-CFAF-434A-A69D-B6C6F56D3B9C}" type="datetime1">
              <a:rPr lang="en-US" smtClean="0"/>
              <a:t>11/26/2019</a:t>
            </a:fld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302816" y="3185160"/>
            <a:ext cx="6147682" cy="508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tx1"/>
                </a:solidFill>
                <a:latin typeface="+mj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7593" y="4102256"/>
            <a:ext cx="4191461" cy="42671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tx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/>
              <a:t>Presenter’s Name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220" y="475694"/>
            <a:ext cx="2073965" cy="53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4207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Blue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903" y="241902"/>
            <a:ext cx="8908063" cy="4901598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502920" y="0"/>
            <a:ext cx="5666935" cy="4304714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2"/>
          </p:nvPr>
        </p:nvSpPr>
        <p:spPr>
          <a:xfrm>
            <a:off x="785881" y="3869450"/>
            <a:ext cx="1925338" cy="178955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CA23D447-DB55-4412-B09B-3CE3A50C5CBE}" type="datetime1">
              <a:rPr lang="en-US" smtClean="0"/>
              <a:t>11/26/2019</a:t>
            </a:fld>
            <a:endParaRPr lang="en-US" dirty="0"/>
          </a:p>
        </p:txBody>
      </p:sp>
      <p:sp>
        <p:nvSpPr>
          <p:cNvPr id="20" name="Title 15"/>
          <p:cNvSpPr>
            <a:spLocks noGrp="1"/>
          </p:cNvSpPr>
          <p:nvPr>
            <p:ph type="title" hasCustomPrompt="1"/>
          </p:nvPr>
        </p:nvSpPr>
        <p:spPr>
          <a:xfrm>
            <a:off x="784273" y="1127896"/>
            <a:ext cx="4976447" cy="1311963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87890" y="2526000"/>
            <a:ext cx="4972830" cy="508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bg1"/>
                </a:solidFill>
                <a:latin typeface="+mj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84274" y="3355288"/>
            <a:ext cx="4191461" cy="42671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/>
              <a:t>Presenter’s </a:t>
            </a:r>
            <a:r>
              <a:rPr lang="en-US" dirty="0"/>
              <a:t>Name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73" y="297068"/>
            <a:ext cx="1725734" cy="446687"/>
          </a:xfrm>
          <a:prstGeom prst="rect">
            <a:avLst/>
          </a:prstGeom>
        </p:spPr>
      </p:pic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Teal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903" y="241902"/>
            <a:ext cx="8902097" cy="4901598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502920" y="0"/>
            <a:ext cx="5666935" cy="4304714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2"/>
          </p:nvPr>
        </p:nvSpPr>
        <p:spPr>
          <a:xfrm>
            <a:off x="785881" y="3869450"/>
            <a:ext cx="1925338" cy="178955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25F9431-663D-42EA-8DA8-8BE8F6D6DB2B}" type="datetime1">
              <a:rPr lang="en-US" smtClean="0"/>
              <a:t>11/26/2019</a:t>
            </a:fld>
            <a:endParaRPr lang="en-US" dirty="0"/>
          </a:p>
        </p:txBody>
      </p:sp>
      <p:sp>
        <p:nvSpPr>
          <p:cNvPr id="20" name="Title 15"/>
          <p:cNvSpPr>
            <a:spLocks noGrp="1"/>
          </p:cNvSpPr>
          <p:nvPr>
            <p:ph type="title" hasCustomPrompt="1"/>
          </p:nvPr>
        </p:nvSpPr>
        <p:spPr>
          <a:xfrm>
            <a:off x="784273" y="1127896"/>
            <a:ext cx="4976447" cy="1311963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87890" y="2526000"/>
            <a:ext cx="4972830" cy="508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bg1"/>
                </a:solidFill>
                <a:latin typeface="+mj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84274" y="3355288"/>
            <a:ext cx="4191461" cy="42671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/>
              <a:t>Presenter’s </a:t>
            </a:r>
            <a:r>
              <a:rPr lang="en-US" dirty="0"/>
              <a:t>Name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7386"/>
          <a:stretch/>
        </p:blipFill>
        <p:spPr>
          <a:xfrm>
            <a:off x="784273" y="297068"/>
            <a:ext cx="881494" cy="464847"/>
          </a:xfrm>
          <a:prstGeom prst="rect">
            <a:avLst/>
          </a:prstGeom>
        </p:spPr>
      </p:pic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159026" y="4323522"/>
            <a:ext cx="8984974" cy="819978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itle 15"/>
          <p:cNvSpPr>
            <a:spLocks noGrp="1"/>
          </p:cNvSpPr>
          <p:nvPr>
            <p:ph type="title" hasCustomPrompt="1"/>
          </p:nvPr>
        </p:nvSpPr>
        <p:spPr>
          <a:xfrm>
            <a:off x="299199" y="1878496"/>
            <a:ext cx="6141359" cy="1311963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2"/>
          </p:nvPr>
        </p:nvSpPr>
        <p:spPr>
          <a:xfrm>
            <a:off x="319200" y="4616418"/>
            <a:ext cx="1925338" cy="178955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3890ECFA-512A-4E30-AE61-8BD3BE7B49E3}" type="datetime1">
              <a:rPr lang="en-US" smtClean="0"/>
              <a:t>11/26/2019</a:t>
            </a:fld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302816" y="3185160"/>
            <a:ext cx="6147682" cy="508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tx1"/>
                </a:solidFill>
                <a:latin typeface="+mj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7593" y="4102256"/>
            <a:ext cx="4191461" cy="42671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tx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/>
              <a:t>Presenter’s Name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220" y="475694"/>
            <a:ext cx="2073965" cy="53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3316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-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Clinical Sciences Building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/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695740"/>
            <a:ext cx="8169964" cy="3578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idx="1"/>
          </p:nvPr>
        </p:nvSpPr>
        <p:spPr>
          <a:xfrm>
            <a:off x="459683" y="1401416"/>
            <a:ext cx="8137665" cy="29320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2pPr>
              <a:buClr>
                <a:schemeClr val="accent5"/>
              </a:buClr>
              <a:defRPr/>
            </a:lvl2pPr>
            <a:lvl4pPr>
              <a:buClr>
                <a:schemeClr val="accent5"/>
              </a:buClr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2752162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Clinical Sciences Building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5746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Clinical Sciences Building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hart Placeholder 2"/>
          <p:cNvSpPr>
            <a:spLocks noGrp="1"/>
          </p:cNvSpPr>
          <p:nvPr>
            <p:ph type="chart" sz="quarter" idx="14"/>
          </p:nvPr>
        </p:nvSpPr>
        <p:spPr>
          <a:xfrm>
            <a:off x="268357" y="352445"/>
            <a:ext cx="8587407" cy="39728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9266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Clinical Sciences Building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318750"/>
            <a:ext cx="8173580" cy="458587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695740"/>
            <a:ext cx="8169964" cy="3348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8" hasCustomPrompt="1"/>
          </p:nvPr>
        </p:nvSpPr>
        <p:spPr>
          <a:xfrm>
            <a:off x="456925" y="1420743"/>
            <a:ext cx="3826840" cy="2853083"/>
          </a:xfrm>
        </p:spPr>
        <p:txBody>
          <a:bodyPr/>
          <a:lstStyle>
            <a:lvl2pPr>
              <a:buClr>
                <a:schemeClr val="accent5"/>
              </a:buClr>
              <a:defRPr/>
            </a:lvl2pPr>
            <a:lvl4pPr>
              <a:buClr>
                <a:schemeClr val="accent5"/>
              </a:buClr>
              <a:defRPr/>
            </a:lvl4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quarter" idx="19" hasCustomPrompt="1"/>
          </p:nvPr>
        </p:nvSpPr>
        <p:spPr>
          <a:xfrm>
            <a:off x="4790386" y="1420743"/>
            <a:ext cx="3826840" cy="2853083"/>
          </a:xfrm>
        </p:spPr>
        <p:txBody>
          <a:bodyPr/>
          <a:lstStyle>
            <a:lvl2pPr>
              <a:buClr>
                <a:schemeClr val="accent5"/>
              </a:buClr>
              <a:defRPr/>
            </a:lvl2pPr>
            <a:lvl4pPr>
              <a:buClr>
                <a:schemeClr val="accent5"/>
              </a:buClr>
              <a:defRPr/>
            </a:lvl4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9488187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-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Clinical Sciences Building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318750"/>
            <a:ext cx="8173580" cy="458587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695740"/>
            <a:ext cx="8169964" cy="3348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idx="1"/>
          </p:nvPr>
        </p:nvSpPr>
        <p:spPr>
          <a:xfrm>
            <a:off x="459683" y="1401416"/>
            <a:ext cx="8137665" cy="29320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1036582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Clinical Sciences Building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hart Placeholder 2"/>
          <p:cNvSpPr>
            <a:spLocks noGrp="1"/>
          </p:cNvSpPr>
          <p:nvPr>
            <p:ph type="chart" sz="quarter" idx="14"/>
          </p:nvPr>
        </p:nvSpPr>
        <p:spPr>
          <a:xfrm>
            <a:off x="268357" y="352445"/>
            <a:ext cx="8587407" cy="39728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903655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Clinical Sciences Building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318750"/>
            <a:ext cx="8173580" cy="458587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695740"/>
            <a:ext cx="8169964" cy="3348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8" hasCustomPrompt="1"/>
          </p:nvPr>
        </p:nvSpPr>
        <p:spPr>
          <a:xfrm>
            <a:off x="456925" y="1420743"/>
            <a:ext cx="3826840" cy="2853083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quarter" idx="19" hasCustomPrompt="1"/>
          </p:nvPr>
        </p:nvSpPr>
        <p:spPr>
          <a:xfrm>
            <a:off x="4790386" y="1420743"/>
            <a:ext cx="3826840" cy="2853083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897927870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Blue">
    <p:bg>
      <p:bgPr>
        <a:solidFill>
          <a:srgbClr val="178C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159026" y="4323522"/>
            <a:ext cx="8984974" cy="819978"/>
          </a:xfrm>
          <a:prstGeom prst="rect">
            <a:avLst/>
          </a:prstGeom>
          <a:solidFill>
            <a:srgbClr val="178CCB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itle 15"/>
          <p:cNvSpPr>
            <a:spLocks noGrp="1"/>
          </p:cNvSpPr>
          <p:nvPr>
            <p:ph type="title" hasCustomPrompt="1"/>
          </p:nvPr>
        </p:nvSpPr>
        <p:spPr>
          <a:xfrm>
            <a:off x="299199" y="1878496"/>
            <a:ext cx="6141359" cy="1311963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2"/>
          </p:nvPr>
        </p:nvSpPr>
        <p:spPr>
          <a:xfrm>
            <a:off x="319200" y="4616418"/>
            <a:ext cx="1925338" cy="178955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EB9394AC-763C-4474-9C76-CBAD676F3E0D}" type="datetime1">
              <a:rPr lang="en-US" smtClean="0"/>
              <a:t>11/26/2019</a:t>
            </a:fld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302816" y="3185160"/>
            <a:ext cx="6147682" cy="508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tx1"/>
                </a:solidFill>
                <a:latin typeface="+mj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7593" y="4102256"/>
            <a:ext cx="4191461" cy="42671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tx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/>
              <a:t>Presenter’s Name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220" y="475694"/>
            <a:ext cx="2073965" cy="53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1339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Clinical Sciences Building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7599" y="1431235"/>
            <a:ext cx="8229323" cy="210709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 i="0" baseline="0">
                <a:latin typeface="+mj-lt"/>
              </a:defRPr>
            </a:lvl1pPr>
            <a:lvl2pPr marL="230187" indent="0">
              <a:buNone/>
              <a:defRPr>
                <a:latin typeface="+mn-lt"/>
              </a:defRPr>
            </a:lvl2pPr>
            <a:lvl3pPr marL="515937" indent="0">
              <a:buNone/>
              <a:defRPr>
                <a:latin typeface="+mn-lt"/>
              </a:defRPr>
            </a:lvl3pPr>
            <a:lvl4pPr marL="800100" indent="0">
              <a:buNone/>
              <a:defRPr>
                <a:latin typeface="+mn-lt"/>
              </a:defRPr>
            </a:lvl4pPr>
            <a:lvl5pPr marL="1085850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This page is an option should you wish to utilize a quote as a stand-alone slide within your presentation. The rest is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47674" y="3696828"/>
            <a:ext cx="6513958" cy="430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Author’s Name</a:t>
            </a: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496956" y="1"/>
            <a:ext cx="1073426" cy="1182754"/>
          </a:xfrm>
          <a:prstGeom prst="rect">
            <a:avLst/>
          </a:prstGeom>
          <a:solidFill>
            <a:srgbClr val="178CCB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rgbClr val="90BD31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 userDrawn="1"/>
        </p:nvSpPr>
        <p:spPr bwMode="auto">
          <a:xfrm>
            <a:off x="437321" y="12971"/>
            <a:ext cx="1192695" cy="212365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3800" b="1" i="0" dirty="0">
                <a:solidFill>
                  <a:schemeClr val="bg2"/>
                </a:solidFill>
                <a:latin typeface="+mn-lt"/>
              </a:rPr>
              <a:t>“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674" y="3980952"/>
            <a:ext cx="6513958" cy="4409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</p:spTree>
    <p:extLst/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Clinical Sciences Building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7599" y="1431235"/>
            <a:ext cx="8229323" cy="210709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 i="0" baseline="0">
                <a:latin typeface="+mj-lt"/>
              </a:defRPr>
            </a:lvl1pPr>
            <a:lvl2pPr marL="230187" indent="0">
              <a:buNone/>
              <a:defRPr>
                <a:latin typeface="+mn-lt"/>
              </a:defRPr>
            </a:lvl2pPr>
            <a:lvl3pPr marL="515937" indent="0">
              <a:buNone/>
              <a:defRPr>
                <a:latin typeface="+mn-lt"/>
              </a:defRPr>
            </a:lvl3pPr>
            <a:lvl4pPr marL="800100" indent="0">
              <a:buNone/>
              <a:defRPr>
                <a:latin typeface="+mn-lt"/>
              </a:defRPr>
            </a:lvl4pPr>
            <a:lvl5pPr marL="1085850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This page is an option should you wish to utilize a quote as a stand-alone slide within your presentation. The rest is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</a:t>
            </a: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496956" y="1"/>
            <a:ext cx="1073426" cy="1182754"/>
          </a:xfrm>
          <a:prstGeom prst="rect">
            <a:avLst/>
          </a:prstGeom>
          <a:solidFill>
            <a:srgbClr val="18A3AC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rgbClr val="90BD31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 userDrawn="1"/>
        </p:nvSpPr>
        <p:spPr bwMode="auto">
          <a:xfrm>
            <a:off x="434627" y="9144"/>
            <a:ext cx="1192695" cy="212365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3800" b="1" i="0" dirty="0">
                <a:solidFill>
                  <a:schemeClr val="bg2"/>
                </a:solidFill>
                <a:latin typeface="+mn-lt"/>
              </a:rPr>
              <a:t>“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47674" y="3696828"/>
            <a:ext cx="6513958" cy="430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rgbClr val="18A3A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Author’s Name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674" y="3980952"/>
            <a:ext cx="6513958" cy="4409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 b="0" baseline="0">
                <a:solidFill>
                  <a:srgbClr val="18A3A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</p:spTree>
    <p:extLst/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Clinical Sciences Building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7599" y="1431235"/>
            <a:ext cx="8229323" cy="210709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 i="0" baseline="0">
                <a:latin typeface="+mj-lt"/>
              </a:defRPr>
            </a:lvl1pPr>
            <a:lvl2pPr marL="230187" indent="0">
              <a:buNone/>
              <a:defRPr>
                <a:latin typeface="+mn-lt"/>
              </a:defRPr>
            </a:lvl2pPr>
            <a:lvl3pPr marL="515937" indent="0">
              <a:buNone/>
              <a:defRPr>
                <a:latin typeface="+mn-lt"/>
              </a:defRPr>
            </a:lvl3pPr>
            <a:lvl4pPr marL="800100" indent="0">
              <a:buNone/>
              <a:defRPr>
                <a:latin typeface="+mn-lt"/>
              </a:defRPr>
            </a:lvl4pPr>
            <a:lvl5pPr marL="1085850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This page is an option should you wish to utilize a quote as a stand-alone slide within your presentation. The rest is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</a:t>
            </a: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496956" y="1"/>
            <a:ext cx="1073426" cy="1182754"/>
          </a:xfrm>
          <a:prstGeom prst="rect">
            <a:avLst/>
          </a:prstGeom>
          <a:solidFill>
            <a:schemeClr val="accent3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rgbClr val="90BD31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 userDrawn="1"/>
        </p:nvSpPr>
        <p:spPr bwMode="auto">
          <a:xfrm>
            <a:off x="434627" y="0"/>
            <a:ext cx="1192695" cy="212365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3800" b="1" i="0" dirty="0">
                <a:solidFill>
                  <a:schemeClr val="bg2"/>
                </a:solidFill>
                <a:latin typeface="+mn-lt"/>
              </a:rPr>
              <a:t>“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47674" y="3696828"/>
            <a:ext cx="6513958" cy="430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Author’s Name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674" y="3980952"/>
            <a:ext cx="6513958" cy="4409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 b="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</p:spTree>
    <p:extLst/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Clinical Sciences Building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Rectangle 13"/>
          <p:cNvSpPr/>
          <p:nvPr userDrawn="1"/>
        </p:nvSpPr>
        <p:spPr bwMode="auto">
          <a:xfrm>
            <a:off x="0" y="1772718"/>
            <a:ext cx="7051729" cy="1411357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1919439"/>
            <a:ext cx="6435412" cy="1107896"/>
          </a:xfrm>
        </p:spPr>
        <p:txBody>
          <a:bodyPr anchor="ctr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 Here</a:t>
            </a:r>
          </a:p>
        </p:txBody>
      </p:sp>
    </p:spTree>
    <p:extLst/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–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Clinical Sciences Building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0" y="1772718"/>
            <a:ext cx="7051729" cy="1411357"/>
          </a:xfrm>
          <a:prstGeom prst="rect">
            <a:avLst/>
          </a:prstGeom>
          <a:solidFill>
            <a:srgbClr val="18A3AC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1919439"/>
            <a:ext cx="6435412" cy="1107896"/>
          </a:xfrm>
        </p:spPr>
        <p:txBody>
          <a:bodyPr anchor="ctr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 Here</a:t>
            </a:r>
          </a:p>
        </p:txBody>
      </p:sp>
    </p:spTree>
    <p:extLst/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–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Clinical Sciences Building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0" y="1772718"/>
            <a:ext cx="7051729" cy="1411357"/>
          </a:xfrm>
          <a:prstGeom prst="rect">
            <a:avLst/>
          </a:prstGeom>
          <a:solidFill>
            <a:srgbClr val="90BD3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1919439"/>
            <a:ext cx="6435412" cy="1107896"/>
          </a:xfrm>
        </p:spPr>
        <p:txBody>
          <a:bodyPr anchor="ctr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 Here</a:t>
            </a:r>
          </a:p>
        </p:txBody>
      </p:sp>
    </p:spTree>
    <p:extLst/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logo_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invGray">
          <a:xfrm>
            <a:off x="3865184" y="2032663"/>
            <a:ext cx="1571041" cy="1025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4282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logo_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9213" y="1884800"/>
            <a:ext cx="1374274" cy="137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6384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– Research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9580" y="2015504"/>
            <a:ext cx="1615440" cy="16154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9580" y="0"/>
            <a:ext cx="2994420" cy="20155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88949"/>
            <a:ext cx="6149580" cy="3754552"/>
          </a:xfrm>
          <a:prstGeom prst="rect">
            <a:avLst/>
          </a:prstGeom>
        </p:spPr>
      </p:pic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– Educa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314" y="2015504"/>
            <a:ext cx="1615440" cy="16154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756753" cy="201550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6754" y="1257300"/>
            <a:ext cx="6387246" cy="3886199"/>
          </a:xfrm>
          <a:prstGeom prst="rect">
            <a:avLst/>
          </a:prstGeom>
        </p:spPr>
      </p:pic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Clinical Sciences Building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318750"/>
            <a:ext cx="8173580" cy="458587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695740"/>
            <a:ext cx="8169964" cy="3348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idx="1"/>
          </p:nvPr>
        </p:nvSpPr>
        <p:spPr>
          <a:xfrm>
            <a:off x="459683" y="1401416"/>
            <a:ext cx="8137665" cy="29320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754264467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– Patient Ca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5170" y="2015504"/>
            <a:ext cx="1615440" cy="16154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0" y="0"/>
            <a:ext cx="2760609" cy="20155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6754" y="1257300"/>
            <a:ext cx="6387246" cy="3886199"/>
          </a:xfrm>
          <a:prstGeom prst="rect">
            <a:avLst/>
          </a:prstGeom>
        </p:spPr>
      </p:pic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8" y="4839271"/>
            <a:ext cx="927193" cy="116426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675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CA81A2E2-B647-4809-8C19-EE12EF4878FE}" type="datetime1">
              <a:rPr lang="en-US" smtClean="0"/>
              <a:t>11/26/2019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2" y="4852596"/>
            <a:ext cx="4310907" cy="10348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675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 smtClean="0"/>
              <a:t>Clinical Sciences Building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09" y="4840128"/>
            <a:ext cx="246061" cy="11642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675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637843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Clinical Sciences Building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159258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Clinical Sciences Building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4"/>
          </p:nvPr>
        </p:nvSpPr>
        <p:spPr>
          <a:xfrm>
            <a:off x="268357" y="337931"/>
            <a:ext cx="8587407" cy="406510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906727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Clinical Sciences Building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318750"/>
            <a:ext cx="8173580" cy="458587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695740"/>
            <a:ext cx="8169964" cy="3348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3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10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50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idx="1"/>
          </p:nvPr>
        </p:nvSpPr>
        <p:spPr>
          <a:xfrm>
            <a:off x="459684" y="1401416"/>
            <a:ext cx="3824082" cy="29320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idx="16"/>
          </p:nvPr>
        </p:nvSpPr>
        <p:spPr>
          <a:xfrm>
            <a:off x="4765730" y="1401416"/>
            <a:ext cx="3831618" cy="29320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332221338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Clinical Sciences Building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 bwMode="auto">
          <a:xfrm>
            <a:off x="457201" y="198783"/>
            <a:ext cx="1192695" cy="212365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3800" b="1" i="0" dirty="0">
                <a:solidFill>
                  <a:schemeClr val="tx2"/>
                </a:solidFill>
                <a:latin typeface="+mn-lt"/>
              </a:rPr>
              <a:t>“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7599" y="1431235"/>
            <a:ext cx="8229323" cy="210709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 i="0" baseline="0">
                <a:latin typeface="+mj-lt"/>
              </a:defRPr>
            </a:lvl1pPr>
            <a:lvl2pPr marL="230187" indent="0">
              <a:buNone/>
              <a:defRPr>
                <a:latin typeface="+mn-lt"/>
              </a:defRPr>
            </a:lvl2pPr>
            <a:lvl3pPr marL="515937" indent="0">
              <a:buNone/>
              <a:defRPr>
                <a:latin typeface="+mn-lt"/>
              </a:defRPr>
            </a:lvl3pPr>
            <a:lvl4pPr marL="800100" indent="0">
              <a:buNone/>
              <a:defRPr>
                <a:latin typeface="+mn-lt"/>
              </a:defRPr>
            </a:lvl4pPr>
            <a:lvl5pPr marL="1085850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This page is an option should you wish to utilize a quote as a stand-alone slide within your presentation. The rest is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47674" y="3696828"/>
            <a:ext cx="6513958" cy="430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Author’s Name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674" y="3980952"/>
            <a:ext cx="6513958" cy="4409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 b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</p:spTree>
    <p:extLst>
      <p:ext uri="{BB962C8B-B14F-4D97-AF65-F5344CB8AC3E}">
        <p14:creationId xmlns:p14="http://schemas.microsoft.com/office/powerpoint/2010/main" val="1790547175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Clinical Sciences Building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 bwMode="auto">
          <a:xfrm>
            <a:off x="457201" y="198783"/>
            <a:ext cx="1192695" cy="212365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3800" b="1" i="0" dirty="0">
                <a:solidFill>
                  <a:srgbClr val="18A3AC"/>
                </a:solidFill>
                <a:latin typeface="+mn-lt"/>
              </a:rPr>
              <a:t>“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7599" y="1431235"/>
            <a:ext cx="8229323" cy="210709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 i="0" baseline="0">
                <a:latin typeface="+mj-lt"/>
              </a:defRPr>
            </a:lvl1pPr>
            <a:lvl2pPr marL="230187" indent="0">
              <a:buNone/>
              <a:defRPr>
                <a:latin typeface="+mn-lt"/>
              </a:defRPr>
            </a:lvl2pPr>
            <a:lvl3pPr marL="515937" indent="0">
              <a:buNone/>
              <a:defRPr>
                <a:latin typeface="+mn-lt"/>
              </a:defRPr>
            </a:lvl3pPr>
            <a:lvl4pPr marL="800100" indent="0">
              <a:buNone/>
              <a:defRPr>
                <a:latin typeface="+mn-lt"/>
              </a:defRPr>
            </a:lvl4pPr>
            <a:lvl5pPr marL="1085850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This page is an option should you wish to utilize a quote as a stand-alone slide within your presentation. The rest is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47674" y="3696828"/>
            <a:ext cx="6513958" cy="4304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rgbClr val="18A3A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Author’s Name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674" y="3980952"/>
            <a:ext cx="6513958" cy="4409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 b="0" baseline="0">
                <a:solidFill>
                  <a:srgbClr val="18A3A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</p:spTree>
    <p:extLst>
      <p:ext uri="{BB962C8B-B14F-4D97-AF65-F5344CB8AC3E}">
        <p14:creationId xmlns:p14="http://schemas.microsoft.com/office/powerpoint/2010/main" val="2073384317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38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2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9683" y="1401416"/>
            <a:ext cx="8137665" cy="29320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3585" y="318750"/>
            <a:ext cx="8173580" cy="458587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r>
              <a:rPr lang="en-US" dirty="0"/>
              <a:t>Slide Title Here</a:t>
            </a:r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548150" y="4852596"/>
            <a:ext cx="4310907" cy="10348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7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Clinical Sciences Building</a:t>
            </a:r>
            <a:endParaRPr lang="en-US" dirty="0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272105" y="4840128"/>
            <a:ext cx="246061" cy="11642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7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6" name="Straight Connector 35"/>
          <p:cNvCxnSpPr/>
          <p:nvPr userDrawn="1"/>
        </p:nvCxnSpPr>
        <p:spPr>
          <a:xfrm>
            <a:off x="365125" y="4687560"/>
            <a:ext cx="8413750" cy="0"/>
          </a:xfrm>
          <a:prstGeom prst="line">
            <a:avLst/>
          </a:prstGeom>
          <a:noFill/>
          <a:ln w="3175" cap="flat">
            <a:solidFill>
              <a:srgbClr val="05204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Connector 8"/>
          <p:cNvCxnSpPr/>
          <p:nvPr userDrawn="1"/>
        </p:nvCxnSpPr>
        <p:spPr>
          <a:xfrm>
            <a:off x="277813" y="4687560"/>
            <a:ext cx="8595360" cy="0"/>
          </a:xfrm>
          <a:prstGeom prst="line">
            <a:avLst/>
          </a:prstGeom>
          <a:noFill/>
          <a:ln w="3175" cap="flat">
            <a:solidFill>
              <a:srgbClr val="05204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Freeform 77"/>
          <p:cNvSpPr>
            <a:spLocks/>
          </p:cNvSpPr>
          <p:nvPr userDrawn="1"/>
        </p:nvSpPr>
        <p:spPr bwMode="auto">
          <a:xfrm>
            <a:off x="8393113" y="4800600"/>
            <a:ext cx="481012" cy="231074"/>
          </a:xfrm>
          <a:custGeom>
            <a:avLst/>
            <a:gdLst>
              <a:gd name="T0" fmla="*/ 350 w 350"/>
              <a:gd name="T1" fmla="*/ 52 h 168"/>
              <a:gd name="T2" fmla="*/ 270 w 350"/>
              <a:gd name="T3" fmla="*/ 130 h 168"/>
              <a:gd name="T4" fmla="*/ 240 w 350"/>
              <a:gd name="T5" fmla="*/ 100 h 168"/>
              <a:gd name="T6" fmla="*/ 205 w 350"/>
              <a:gd name="T7" fmla="*/ 91 h 168"/>
              <a:gd name="T8" fmla="*/ 201 w 350"/>
              <a:gd name="T9" fmla="*/ 86 h 168"/>
              <a:gd name="T10" fmla="*/ 200 w 350"/>
              <a:gd name="T11" fmla="*/ 82 h 168"/>
              <a:gd name="T12" fmla="*/ 203 w 350"/>
              <a:gd name="T13" fmla="*/ 73 h 168"/>
              <a:gd name="T14" fmla="*/ 203 w 350"/>
              <a:gd name="T15" fmla="*/ 73 h 168"/>
              <a:gd name="T16" fmla="*/ 205 w 350"/>
              <a:gd name="T17" fmla="*/ 72 h 168"/>
              <a:gd name="T18" fmla="*/ 234 w 350"/>
              <a:gd name="T19" fmla="*/ 71 h 168"/>
              <a:gd name="T20" fmla="*/ 266 w 350"/>
              <a:gd name="T21" fmla="*/ 85 h 168"/>
              <a:gd name="T22" fmla="*/ 222 w 350"/>
              <a:gd name="T23" fmla="*/ 48 h 168"/>
              <a:gd name="T24" fmla="*/ 179 w 350"/>
              <a:gd name="T25" fmla="*/ 73 h 168"/>
              <a:gd name="T26" fmla="*/ 178 w 350"/>
              <a:gd name="T27" fmla="*/ 76 h 168"/>
              <a:gd name="T28" fmla="*/ 122 w 350"/>
              <a:gd name="T29" fmla="*/ 60 h 168"/>
              <a:gd name="T30" fmla="*/ 178 w 350"/>
              <a:gd name="T31" fmla="*/ 41 h 168"/>
              <a:gd name="T32" fmla="*/ 153 w 350"/>
              <a:gd name="T33" fmla="*/ 0 h 168"/>
              <a:gd name="T34" fmla="*/ 97 w 350"/>
              <a:gd name="T35" fmla="*/ 2 h 168"/>
              <a:gd name="T36" fmla="*/ 72 w 350"/>
              <a:gd name="T37" fmla="*/ 73 h 168"/>
              <a:gd name="T38" fmla="*/ 25 w 350"/>
              <a:gd name="T39" fmla="*/ 73 h 168"/>
              <a:gd name="T40" fmla="*/ 0 w 350"/>
              <a:gd name="T41" fmla="*/ 2 h 168"/>
              <a:gd name="T42" fmla="*/ 48 w 350"/>
              <a:gd name="T43" fmla="*/ 119 h 168"/>
              <a:gd name="T44" fmla="*/ 97 w 350"/>
              <a:gd name="T45" fmla="*/ 64 h 168"/>
              <a:gd name="T46" fmla="*/ 187 w 350"/>
              <a:gd name="T47" fmla="*/ 107 h 168"/>
              <a:gd name="T48" fmla="*/ 214 w 350"/>
              <a:gd name="T49" fmla="*/ 117 h 168"/>
              <a:gd name="T50" fmla="*/ 242 w 350"/>
              <a:gd name="T51" fmla="*/ 125 h 168"/>
              <a:gd name="T52" fmla="*/ 237 w 350"/>
              <a:gd name="T53" fmla="*/ 147 h 168"/>
              <a:gd name="T54" fmla="*/ 203 w 350"/>
              <a:gd name="T55" fmla="*/ 141 h 168"/>
              <a:gd name="T56" fmla="*/ 176 w 350"/>
              <a:gd name="T57" fmla="*/ 130 h 168"/>
              <a:gd name="T58" fmla="*/ 224 w 350"/>
              <a:gd name="T59" fmla="*/ 168 h 168"/>
              <a:gd name="T60" fmla="*/ 270 w 350"/>
              <a:gd name="T61" fmla="*/ 134 h 168"/>
              <a:gd name="T62" fmla="*/ 295 w 350"/>
              <a:gd name="T63" fmla="*/ 166 h 168"/>
              <a:gd name="T64" fmla="*/ 343 w 350"/>
              <a:gd name="T65" fmla="*/ 119 h 168"/>
              <a:gd name="T66" fmla="*/ 295 w 350"/>
              <a:gd name="T67" fmla="*/ 99 h 168"/>
              <a:gd name="T68" fmla="*/ 350 w 350"/>
              <a:gd name="T69" fmla="*/ 73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50" h="168">
                <a:moveTo>
                  <a:pt x="350" y="73"/>
                </a:moveTo>
                <a:cubicBezTo>
                  <a:pt x="350" y="52"/>
                  <a:pt x="350" y="52"/>
                  <a:pt x="350" y="52"/>
                </a:cubicBezTo>
                <a:cubicBezTo>
                  <a:pt x="270" y="52"/>
                  <a:pt x="270" y="52"/>
                  <a:pt x="270" y="52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69" y="121"/>
                  <a:pt x="266" y="114"/>
                  <a:pt x="260" y="109"/>
                </a:cubicBezTo>
                <a:cubicBezTo>
                  <a:pt x="255" y="105"/>
                  <a:pt x="249" y="102"/>
                  <a:pt x="240" y="100"/>
                </a:cubicBezTo>
                <a:cubicBezTo>
                  <a:pt x="220" y="96"/>
                  <a:pt x="220" y="96"/>
                  <a:pt x="220" y="96"/>
                </a:cubicBezTo>
                <a:cubicBezTo>
                  <a:pt x="213" y="94"/>
                  <a:pt x="208" y="92"/>
                  <a:pt x="205" y="91"/>
                </a:cubicBezTo>
                <a:cubicBezTo>
                  <a:pt x="203" y="90"/>
                  <a:pt x="201" y="88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0" y="85"/>
                  <a:pt x="200" y="83"/>
                  <a:pt x="200" y="82"/>
                </a:cubicBezTo>
                <a:cubicBezTo>
                  <a:pt x="200" y="78"/>
                  <a:pt x="201" y="75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4" y="72"/>
                  <a:pt x="205" y="72"/>
                  <a:pt x="205" y="72"/>
                </a:cubicBezTo>
                <a:cubicBezTo>
                  <a:pt x="209" y="69"/>
                  <a:pt x="214" y="68"/>
                  <a:pt x="220" y="68"/>
                </a:cubicBezTo>
                <a:cubicBezTo>
                  <a:pt x="226" y="68"/>
                  <a:pt x="231" y="69"/>
                  <a:pt x="234" y="71"/>
                </a:cubicBezTo>
                <a:cubicBezTo>
                  <a:pt x="240" y="74"/>
                  <a:pt x="243" y="78"/>
                  <a:pt x="243" y="85"/>
                </a:cubicBezTo>
                <a:cubicBezTo>
                  <a:pt x="266" y="85"/>
                  <a:pt x="266" y="85"/>
                  <a:pt x="266" y="85"/>
                </a:cubicBezTo>
                <a:cubicBezTo>
                  <a:pt x="266" y="73"/>
                  <a:pt x="261" y="64"/>
                  <a:pt x="253" y="58"/>
                </a:cubicBezTo>
                <a:cubicBezTo>
                  <a:pt x="244" y="51"/>
                  <a:pt x="234" y="48"/>
                  <a:pt x="222" y="48"/>
                </a:cubicBezTo>
                <a:cubicBezTo>
                  <a:pt x="207" y="48"/>
                  <a:pt x="196" y="52"/>
                  <a:pt x="189" y="58"/>
                </a:cubicBezTo>
                <a:cubicBezTo>
                  <a:pt x="184" y="62"/>
                  <a:pt x="181" y="67"/>
                  <a:pt x="179" y="73"/>
                </a:cubicBezTo>
                <a:cubicBezTo>
                  <a:pt x="179" y="73"/>
                  <a:pt x="179" y="73"/>
                  <a:pt x="179" y="73"/>
                </a:cubicBezTo>
                <a:cubicBezTo>
                  <a:pt x="179" y="74"/>
                  <a:pt x="179" y="75"/>
                  <a:pt x="178" y="76"/>
                </a:cubicBezTo>
                <a:cubicBezTo>
                  <a:pt x="176" y="89"/>
                  <a:pt x="167" y="98"/>
                  <a:pt x="153" y="98"/>
                </a:cubicBezTo>
                <a:cubicBezTo>
                  <a:pt x="131" y="98"/>
                  <a:pt x="122" y="79"/>
                  <a:pt x="122" y="60"/>
                </a:cubicBezTo>
                <a:cubicBezTo>
                  <a:pt x="122" y="40"/>
                  <a:pt x="131" y="21"/>
                  <a:pt x="153" y="21"/>
                </a:cubicBezTo>
                <a:cubicBezTo>
                  <a:pt x="166" y="21"/>
                  <a:pt x="176" y="29"/>
                  <a:pt x="178" y="41"/>
                </a:cubicBezTo>
                <a:cubicBezTo>
                  <a:pt x="202" y="41"/>
                  <a:pt x="202" y="41"/>
                  <a:pt x="202" y="41"/>
                </a:cubicBezTo>
                <a:cubicBezTo>
                  <a:pt x="199" y="14"/>
                  <a:pt x="178" y="0"/>
                  <a:pt x="153" y="0"/>
                </a:cubicBezTo>
                <a:cubicBezTo>
                  <a:pt x="119" y="0"/>
                  <a:pt x="99" y="24"/>
                  <a:pt x="97" y="55"/>
                </a:cubicBezTo>
                <a:cubicBezTo>
                  <a:pt x="97" y="2"/>
                  <a:pt x="97" y="2"/>
                  <a:pt x="97" y="2"/>
                </a:cubicBezTo>
                <a:cubicBezTo>
                  <a:pt x="72" y="2"/>
                  <a:pt x="72" y="2"/>
                  <a:pt x="72" y="2"/>
                </a:cubicBezTo>
                <a:cubicBezTo>
                  <a:pt x="72" y="73"/>
                  <a:pt x="72" y="73"/>
                  <a:pt x="72" y="73"/>
                </a:cubicBezTo>
                <a:cubicBezTo>
                  <a:pt x="72" y="90"/>
                  <a:pt x="66" y="98"/>
                  <a:pt x="48" y="98"/>
                </a:cubicBezTo>
                <a:cubicBezTo>
                  <a:pt x="28" y="98"/>
                  <a:pt x="25" y="86"/>
                  <a:pt x="25" y="73"/>
                </a:cubicBezTo>
                <a:cubicBezTo>
                  <a:pt x="25" y="2"/>
                  <a:pt x="25" y="2"/>
                  <a:pt x="25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73"/>
                  <a:pt x="0" y="73"/>
                  <a:pt x="0" y="73"/>
                </a:cubicBezTo>
                <a:cubicBezTo>
                  <a:pt x="0" y="104"/>
                  <a:pt x="18" y="119"/>
                  <a:pt x="48" y="119"/>
                </a:cubicBezTo>
                <a:cubicBezTo>
                  <a:pt x="79" y="119"/>
                  <a:pt x="97" y="104"/>
                  <a:pt x="97" y="73"/>
                </a:cubicBezTo>
                <a:cubicBezTo>
                  <a:pt x="97" y="64"/>
                  <a:pt x="97" y="64"/>
                  <a:pt x="97" y="64"/>
                </a:cubicBezTo>
                <a:cubicBezTo>
                  <a:pt x="99" y="95"/>
                  <a:pt x="119" y="119"/>
                  <a:pt x="153" y="119"/>
                </a:cubicBezTo>
                <a:cubicBezTo>
                  <a:pt x="167" y="119"/>
                  <a:pt x="179" y="115"/>
                  <a:pt x="187" y="107"/>
                </a:cubicBezTo>
                <a:cubicBezTo>
                  <a:pt x="188" y="107"/>
                  <a:pt x="189" y="108"/>
                  <a:pt x="189" y="108"/>
                </a:cubicBezTo>
                <a:cubicBezTo>
                  <a:pt x="194" y="111"/>
                  <a:pt x="202" y="114"/>
                  <a:pt x="214" y="117"/>
                </a:cubicBezTo>
                <a:cubicBezTo>
                  <a:pt x="226" y="119"/>
                  <a:pt x="226" y="119"/>
                  <a:pt x="226" y="119"/>
                </a:cubicBezTo>
                <a:cubicBezTo>
                  <a:pt x="234" y="121"/>
                  <a:pt x="239" y="123"/>
                  <a:pt x="242" y="125"/>
                </a:cubicBezTo>
                <a:cubicBezTo>
                  <a:pt x="245" y="127"/>
                  <a:pt x="247" y="130"/>
                  <a:pt x="247" y="133"/>
                </a:cubicBezTo>
                <a:cubicBezTo>
                  <a:pt x="247" y="140"/>
                  <a:pt x="244" y="144"/>
                  <a:pt x="237" y="147"/>
                </a:cubicBezTo>
                <a:cubicBezTo>
                  <a:pt x="233" y="148"/>
                  <a:pt x="229" y="148"/>
                  <a:pt x="223" y="148"/>
                </a:cubicBezTo>
                <a:cubicBezTo>
                  <a:pt x="213" y="148"/>
                  <a:pt x="207" y="146"/>
                  <a:pt x="203" y="141"/>
                </a:cubicBezTo>
                <a:cubicBezTo>
                  <a:pt x="201" y="139"/>
                  <a:pt x="199" y="135"/>
                  <a:pt x="198" y="130"/>
                </a:cubicBezTo>
                <a:cubicBezTo>
                  <a:pt x="176" y="130"/>
                  <a:pt x="176" y="130"/>
                  <a:pt x="176" y="130"/>
                </a:cubicBezTo>
                <a:cubicBezTo>
                  <a:pt x="176" y="142"/>
                  <a:pt x="180" y="151"/>
                  <a:pt x="189" y="158"/>
                </a:cubicBezTo>
                <a:cubicBezTo>
                  <a:pt x="197" y="164"/>
                  <a:pt x="209" y="168"/>
                  <a:pt x="224" y="168"/>
                </a:cubicBezTo>
                <a:cubicBezTo>
                  <a:pt x="239" y="168"/>
                  <a:pt x="250" y="164"/>
                  <a:pt x="258" y="158"/>
                </a:cubicBezTo>
                <a:cubicBezTo>
                  <a:pt x="265" y="151"/>
                  <a:pt x="269" y="143"/>
                  <a:pt x="270" y="134"/>
                </a:cubicBezTo>
                <a:cubicBezTo>
                  <a:pt x="270" y="166"/>
                  <a:pt x="270" y="166"/>
                  <a:pt x="270" y="166"/>
                </a:cubicBezTo>
                <a:cubicBezTo>
                  <a:pt x="295" y="166"/>
                  <a:pt x="295" y="166"/>
                  <a:pt x="295" y="166"/>
                </a:cubicBezTo>
                <a:cubicBezTo>
                  <a:pt x="295" y="119"/>
                  <a:pt x="295" y="119"/>
                  <a:pt x="295" y="119"/>
                </a:cubicBezTo>
                <a:cubicBezTo>
                  <a:pt x="343" y="119"/>
                  <a:pt x="343" y="119"/>
                  <a:pt x="343" y="119"/>
                </a:cubicBezTo>
                <a:cubicBezTo>
                  <a:pt x="343" y="99"/>
                  <a:pt x="343" y="99"/>
                  <a:pt x="343" y="99"/>
                </a:cubicBezTo>
                <a:cubicBezTo>
                  <a:pt x="295" y="99"/>
                  <a:pt x="295" y="99"/>
                  <a:pt x="295" y="99"/>
                </a:cubicBezTo>
                <a:cubicBezTo>
                  <a:pt x="295" y="73"/>
                  <a:pt x="295" y="73"/>
                  <a:pt x="295" y="73"/>
                </a:cubicBezTo>
                <a:lnTo>
                  <a:pt x="350" y="7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51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4" r:id="rId4"/>
    <p:sldLayoutId id="2147483982" r:id="rId5"/>
    <p:sldLayoutId id="2147483986" r:id="rId6"/>
    <p:sldLayoutId id="2147483999" r:id="rId7"/>
    <p:sldLayoutId id="2147483988" r:id="rId8"/>
    <p:sldLayoutId id="2147483989" r:id="rId9"/>
    <p:sldLayoutId id="2147483990" r:id="rId10"/>
    <p:sldLayoutId id="2147483991" r:id="rId11"/>
    <p:sldLayoutId id="2147483992" r:id="rId12"/>
    <p:sldLayoutId id="2147483993" r:id="rId13"/>
    <p:sldLayoutId id="2147483994" r:id="rId14"/>
    <p:sldLayoutId id="2147483995" r:id="rId15"/>
    <p:sldLayoutId id="2147484006" r:id="rId16"/>
    <p:sldLayoutId id="2147484031" r:id="rId17"/>
  </p:sldLayoutIdLst>
  <p:transition>
    <p:fade/>
  </p:transition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lang="en-US" sz="2800" b="0" kern="1200" cap="none" spc="0" baseline="0" dirty="0" smtClean="0">
          <a:solidFill>
            <a:schemeClr val="tx1"/>
          </a:solidFill>
          <a:latin typeface="+mj-lt"/>
          <a:ea typeface="+mj-ea"/>
          <a:cs typeface="Arial" pitchFamily="34" charset="0"/>
        </a:defRPr>
      </a:lvl1pPr>
    </p:titleStyle>
    <p:bodyStyle>
      <a:lvl1pPr marL="295275" indent="-295275" algn="l" defTabSz="64008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accent1"/>
        </a:buClr>
        <a:buSzPct val="80000"/>
        <a:buFont typeface="Wingdings" charset="2"/>
        <a:buChar char="§"/>
        <a:tabLst/>
        <a:defRPr lang="en-US" sz="2200" b="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579438" indent="-284163" algn="l" defTabSz="64008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accent5">
            <a:lumMod val="50000"/>
          </a:schemeClr>
        </a:buClr>
        <a:buSzPct val="100000"/>
        <a:buFont typeface=".AppleSystemUIFont" charset="0"/>
        <a:buChar char="-"/>
        <a:tabLst/>
        <a:defRPr lang="en-US" sz="2000" b="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806450" indent="-227013" algn="l" defTabSz="64008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accent1"/>
        </a:buClr>
        <a:buSzPct val="80000"/>
        <a:buFont typeface="Wingdings" charset="2"/>
        <a:buChar char="§"/>
        <a:tabLst/>
        <a:defRPr lang="en-US" sz="1800" b="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028700" indent="-222250" algn="l" defTabSz="64008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accent5">
            <a:lumMod val="50000"/>
          </a:schemeClr>
        </a:buClr>
        <a:buSzPct val="100000"/>
        <a:buFont typeface=".AppleSystemUIFont" charset="0"/>
        <a:buChar char="-"/>
        <a:tabLst/>
        <a:defRPr lang="en-US" sz="1600" b="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312863" indent="-227013" algn="l" defTabSz="64008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accent1"/>
        </a:buClr>
        <a:buSzPct val="80000"/>
        <a:buFont typeface="Wingdings" charset="2"/>
        <a:buChar char="§"/>
        <a:defRPr lang="en-US" sz="1400" b="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3585" y="318750"/>
            <a:ext cx="8173580" cy="458587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normAutofit/>
          </a:bodyPr>
          <a:lstStyle/>
          <a:p>
            <a:r>
              <a:rPr lang="en-US" dirty="0"/>
              <a:t>Slide Title Here</a:t>
            </a:r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548150" y="4852596"/>
            <a:ext cx="4310907" cy="10348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7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Clinical Sciences Building</a:t>
            </a:r>
            <a:endParaRPr lang="en-US" dirty="0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272105" y="4840128"/>
            <a:ext cx="246061" cy="11642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7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6" name="Straight Connector 35"/>
          <p:cNvCxnSpPr/>
          <p:nvPr/>
        </p:nvCxnSpPr>
        <p:spPr>
          <a:xfrm>
            <a:off x="365125" y="4687560"/>
            <a:ext cx="8413750" cy="0"/>
          </a:xfrm>
          <a:prstGeom prst="line">
            <a:avLst/>
          </a:prstGeom>
          <a:noFill/>
          <a:ln w="3175" cap="flat">
            <a:solidFill>
              <a:srgbClr val="05204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Connector 8"/>
          <p:cNvCxnSpPr/>
          <p:nvPr userDrawn="1"/>
        </p:nvCxnSpPr>
        <p:spPr>
          <a:xfrm>
            <a:off x="277813" y="4687560"/>
            <a:ext cx="8595360" cy="0"/>
          </a:xfrm>
          <a:prstGeom prst="line">
            <a:avLst/>
          </a:prstGeom>
          <a:noFill/>
          <a:ln w="31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Freeform 77"/>
          <p:cNvSpPr>
            <a:spLocks/>
          </p:cNvSpPr>
          <p:nvPr userDrawn="1"/>
        </p:nvSpPr>
        <p:spPr bwMode="auto">
          <a:xfrm>
            <a:off x="8393113" y="4800600"/>
            <a:ext cx="481012" cy="231074"/>
          </a:xfrm>
          <a:custGeom>
            <a:avLst/>
            <a:gdLst>
              <a:gd name="T0" fmla="*/ 350 w 350"/>
              <a:gd name="T1" fmla="*/ 52 h 168"/>
              <a:gd name="T2" fmla="*/ 270 w 350"/>
              <a:gd name="T3" fmla="*/ 130 h 168"/>
              <a:gd name="T4" fmla="*/ 240 w 350"/>
              <a:gd name="T5" fmla="*/ 100 h 168"/>
              <a:gd name="T6" fmla="*/ 205 w 350"/>
              <a:gd name="T7" fmla="*/ 91 h 168"/>
              <a:gd name="T8" fmla="*/ 201 w 350"/>
              <a:gd name="T9" fmla="*/ 86 h 168"/>
              <a:gd name="T10" fmla="*/ 200 w 350"/>
              <a:gd name="T11" fmla="*/ 82 h 168"/>
              <a:gd name="T12" fmla="*/ 203 w 350"/>
              <a:gd name="T13" fmla="*/ 73 h 168"/>
              <a:gd name="T14" fmla="*/ 203 w 350"/>
              <a:gd name="T15" fmla="*/ 73 h 168"/>
              <a:gd name="T16" fmla="*/ 205 w 350"/>
              <a:gd name="T17" fmla="*/ 72 h 168"/>
              <a:gd name="T18" fmla="*/ 234 w 350"/>
              <a:gd name="T19" fmla="*/ 71 h 168"/>
              <a:gd name="T20" fmla="*/ 266 w 350"/>
              <a:gd name="T21" fmla="*/ 85 h 168"/>
              <a:gd name="T22" fmla="*/ 222 w 350"/>
              <a:gd name="T23" fmla="*/ 48 h 168"/>
              <a:gd name="T24" fmla="*/ 179 w 350"/>
              <a:gd name="T25" fmla="*/ 73 h 168"/>
              <a:gd name="T26" fmla="*/ 178 w 350"/>
              <a:gd name="T27" fmla="*/ 76 h 168"/>
              <a:gd name="T28" fmla="*/ 122 w 350"/>
              <a:gd name="T29" fmla="*/ 60 h 168"/>
              <a:gd name="T30" fmla="*/ 178 w 350"/>
              <a:gd name="T31" fmla="*/ 41 h 168"/>
              <a:gd name="T32" fmla="*/ 153 w 350"/>
              <a:gd name="T33" fmla="*/ 0 h 168"/>
              <a:gd name="T34" fmla="*/ 97 w 350"/>
              <a:gd name="T35" fmla="*/ 2 h 168"/>
              <a:gd name="T36" fmla="*/ 72 w 350"/>
              <a:gd name="T37" fmla="*/ 73 h 168"/>
              <a:gd name="T38" fmla="*/ 25 w 350"/>
              <a:gd name="T39" fmla="*/ 73 h 168"/>
              <a:gd name="T40" fmla="*/ 0 w 350"/>
              <a:gd name="T41" fmla="*/ 2 h 168"/>
              <a:gd name="T42" fmla="*/ 48 w 350"/>
              <a:gd name="T43" fmla="*/ 119 h 168"/>
              <a:gd name="T44" fmla="*/ 97 w 350"/>
              <a:gd name="T45" fmla="*/ 64 h 168"/>
              <a:gd name="T46" fmla="*/ 187 w 350"/>
              <a:gd name="T47" fmla="*/ 107 h 168"/>
              <a:gd name="T48" fmla="*/ 214 w 350"/>
              <a:gd name="T49" fmla="*/ 117 h 168"/>
              <a:gd name="T50" fmla="*/ 242 w 350"/>
              <a:gd name="T51" fmla="*/ 125 h 168"/>
              <a:gd name="T52" fmla="*/ 237 w 350"/>
              <a:gd name="T53" fmla="*/ 147 h 168"/>
              <a:gd name="T54" fmla="*/ 203 w 350"/>
              <a:gd name="T55" fmla="*/ 141 h 168"/>
              <a:gd name="T56" fmla="*/ 176 w 350"/>
              <a:gd name="T57" fmla="*/ 130 h 168"/>
              <a:gd name="T58" fmla="*/ 224 w 350"/>
              <a:gd name="T59" fmla="*/ 168 h 168"/>
              <a:gd name="T60" fmla="*/ 270 w 350"/>
              <a:gd name="T61" fmla="*/ 134 h 168"/>
              <a:gd name="T62" fmla="*/ 295 w 350"/>
              <a:gd name="T63" fmla="*/ 166 h 168"/>
              <a:gd name="T64" fmla="*/ 343 w 350"/>
              <a:gd name="T65" fmla="*/ 119 h 168"/>
              <a:gd name="T66" fmla="*/ 295 w 350"/>
              <a:gd name="T67" fmla="*/ 99 h 168"/>
              <a:gd name="T68" fmla="*/ 350 w 350"/>
              <a:gd name="T69" fmla="*/ 73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50" h="168">
                <a:moveTo>
                  <a:pt x="350" y="73"/>
                </a:moveTo>
                <a:cubicBezTo>
                  <a:pt x="350" y="52"/>
                  <a:pt x="350" y="52"/>
                  <a:pt x="350" y="52"/>
                </a:cubicBezTo>
                <a:cubicBezTo>
                  <a:pt x="270" y="52"/>
                  <a:pt x="270" y="52"/>
                  <a:pt x="270" y="52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69" y="121"/>
                  <a:pt x="266" y="114"/>
                  <a:pt x="260" y="109"/>
                </a:cubicBezTo>
                <a:cubicBezTo>
                  <a:pt x="255" y="105"/>
                  <a:pt x="249" y="102"/>
                  <a:pt x="240" y="100"/>
                </a:cubicBezTo>
                <a:cubicBezTo>
                  <a:pt x="220" y="96"/>
                  <a:pt x="220" y="96"/>
                  <a:pt x="220" y="96"/>
                </a:cubicBezTo>
                <a:cubicBezTo>
                  <a:pt x="213" y="94"/>
                  <a:pt x="208" y="92"/>
                  <a:pt x="205" y="91"/>
                </a:cubicBezTo>
                <a:cubicBezTo>
                  <a:pt x="203" y="90"/>
                  <a:pt x="201" y="88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0" y="85"/>
                  <a:pt x="200" y="83"/>
                  <a:pt x="200" y="82"/>
                </a:cubicBezTo>
                <a:cubicBezTo>
                  <a:pt x="200" y="78"/>
                  <a:pt x="201" y="75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4" y="72"/>
                  <a:pt x="205" y="72"/>
                  <a:pt x="205" y="72"/>
                </a:cubicBezTo>
                <a:cubicBezTo>
                  <a:pt x="209" y="69"/>
                  <a:pt x="214" y="68"/>
                  <a:pt x="220" y="68"/>
                </a:cubicBezTo>
                <a:cubicBezTo>
                  <a:pt x="226" y="68"/>
                  <a:pt x="231" y="69"/>
                  <a:pt x="234" y="71"/>
                </a:cubicBezTo>
                <a:cubicBezTo>
                  <a:pt x="240" y="74"/>
                  <a:pt x="243" y="78"/>
                  <a:pt x="243" y="85"/>
                </a:cubicBezTo>
                <a:cubicBezTo>
                  <a:pt x="266" y="85"/>
                  <a:pt x="266" y="85"/>
                  <a:pt x="266" y="85"/>
                </a:cubicBezTo>
                <a:cubicBezTo>
                  <a:pt x="266" y="73"/>
                  <a:pt x="261" y="64"/>
                  <a:pt x="253" y="58"/>
                </a:cubicBezTo>
                <a:cubicBezTo>
                  <a:pt x="244" y="51"/>
                  <a:pt x="234" y="48"/>
                  <a:pt x="222" y="48"/>
                </a:cubicBezTo>
                <a:cubicBezTo>
                  <a:pt x="207" y="48"/>
                  <a:pt x="196" y="52"/>
                  <a:pt x="189" y="58"/>
                </a:cubicBezTo>
                <a:cubicBezTo>
                  <a:pt x="184" y="62"/>
                  <a:pt x="181" y="67"/>
                  <a:pt x="179" y="73"/>
                </a:cubicBezTo>
                <a:cubicBezTo>
                  <a:pt x="179" y="73"/>
                  <a:pt x="179" y="73"/>
                  <a:pt x="179" y="73"/>
                </a:cubicBezTo>
                <a:cubicBezTo>
                  <a:pt x="179" y="74"/>
                  <a:pt x="179" y="75"/>
                  <a:pt x="178" y="76"/>
                </a:cubicBezTo>
                <a:cubicBezTo>
                  <a:pt x="176" y="89"/>
                  <a:pt x="167" y="98"/>
                  <a:pt x="153" y="98"/>
                </a:cubicBezTo>
                <a:cubicBezTo>
                  <a:pt x="131" y="98"/>
                  <a:pt x="122" y="79"/>
                  <a:pt x="122" y="60"/>
                </a:cubicBezTo>
                <a:cubicBezTo>
                  <a:pt x="122" y="40"/>
                  <a:pt x="131" y="21"/>
                  <a:pt x="153" y="21"/>
                </a:cubicBezTo>
                <a:cubicBezTo>
                  <a:pt x="166" y="21"/>
                  <a:pt x="176" y="29"/>
                  <a:pt x="178" y="41"/>
                </a:cubicBezTo>
                <a:cubicBezTo>
                  <a:pt x="202" y="41"/>
                  <a:pt x="202" y="41"/>
                  <a:pt x="202" y="41"/>
                </a:cubicBezTo>
                <a:cubicBezTo>
                  <a:pt x="199" y="14"/>
                  <a:pt x="178" y="0"/>
                  <a:pt x="153" y="0"/>
                </a:cubicBezTo>
                <a:cubicBezTo>
                  <a:pt x="119" y="0"/>
                  <a:pt x="99" y="24"/>
                  <a:pt x="97" y="55"/>
                </a:cubicBezTo>
                <a:cubicBezTo>
                  <a:pt x="97" y="2"/>
                  <a:pt x="97" y="2"/>
                  <a:pt x="97" y="2"/>
                </a:cubicBezTo>
                <a:cubicBezTo>
                  <a:pt x="72" y="2"/>
                  <a:pt x="72" y="2"/>
                  <a:pt x="72" y="2"/>
                </a:cubicBezTo>
                <a:cubicBezTo>
                  <a:pt x="72" y="73"/>
                  <a:pt x="72" y="73"/>
                  <a:pt x="72" y="73"/>
                </a:cubicBezTo>
                <a:cubicBezTo>
                  <a:pt x="72" y="90"/>
                  <a:pt x="66" y="98"/>
                  <a:pt x="48" y="98"/>
                </a:cubicBezTo>
                <a:cubicBezTo>
                  <a:pt x="28" y="98"/>
                  <a:pt x="25" y="86"/>
                  <a:pt x="25" y="73"/>
                </a:cubicBezTo>
                <a:cubicBezTo>
                  <a:pt x="25" y="2"/>
                  <a:pt x="25" y="2"/>
                  <a:pt x="25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73"/>
                  <a:pt x="0" y="73"/>
                  <a:pt x="0" y="73"/>
                </a:cubicBezTo>
                <a:cubicBezTo>
                  <a:pt x="0" y="104"/>
                  <a:pt x="18" y="119"/>
                  <a:pt x="48" y="119"/>
                </a:cubicBezTo>
                <a:cubicBezTo>
                  <a:pt x="79" y="119"/>
                  <a:pt x="97" y="104"/>
                  <a:pt x="97" y="73"/>
                </a:cubicBezTo>
                <a:cubicBezTo>
                  <a:pt x="97" y="64"/>
                  <a:pt x="97" y="64"/>
                  <a:pt x="97" y="64"/>
                </a:cubicBezTo>
                <a:cubicBezTo>
                  <a:pt x="99" y="95"/>
                  <a:pt x="119" y="119"/>
                  <a:pt x="153" y="119"/>
                </a:cubicBezTo>
                <a:cubicBezTo>
                  <a:pt x="167" y="119"/>
                  <a:pt x="179" y="115"/>
                  <a:pt x="187" y="107"/>
                </a:cubicBezTo>
                <a:cubicBezTo>
                  <a:pt x="188" y="107"/>
                  <a:pt x="189" y="108"/>
                  <a:pt x="189" y="108"/>
                </a:cubicBezTo>
                <a:cubicBezTo>
                  <a:pt x="194" y="111"/>
                  <a:pt x="202" y="114"/>
                  <a:pt x="214" y="117"/>
                </a:cubicBezTo>
                <a:cubicBezTo>
                  <a:pt x="226" y="119"/>
                  <a:pt x="226" y="119"/>
                  <a:pt x="226" y="119"/>
                </a:cubicBezTo>
                <a:cubicBezTo>
                  <a:pt x="234" y="121"/>
                  <a:pt x="239" y="123"/>
                  <a:pt x="242" y="125"/>
                </a:cubicBezTo>
                <a:cubicBezTo>
                  <a:pt x="245" y="127"/>
                  <a:pt x="247" y="130"/>
                  <a:pt x="247" y="133"/>
                </a:cubicBezTo>
                <a:cubicBezTo>
                  <a:pt x="247" y="140"/>
                  <a:pt x="244" y="144"/>
                  <a:pt x="237" y="147"/>
                </a:cubicBezTo>
                <a:cubicBezTo>
                  <a:pt x="233" y="148"/>
                  <a:pt x="229" y="148"/>
                  <a:pt x="223" y="148"/>
                </a:cubicBezTo>
                <a:cubicBezTo>
                  <a:pt x="213" y="148"/>
                  <a:pt x="207" y="146"/>
                  <a:pt x="203" y="141"/>
                </a:cubicBezTo>
                <a:cubicBezTo>
                  <a:pt x="201" y="139"/>
                  <a:pt x="199" y="135"/>
                  <a:pt x="198" y="130"/>
                </a:cubicBezTo>
                <a:cubicBezTo>
                  <a:pt x="176" y="130"/>
                  <a:pt x="176" y="130"/>
                  <a:pt x="176" y="130"/>
                </a:cubicBezTo>
                <a:cubicBezTo>
                  <a:pt x="176" y="142"/>
                  <a:pt x="180" y="151"/>
                  <a:pt x="189" y="158"/>
                </a:cubicBezTo>
                <a:cubicBezTo>
                  <a:pt x="197" y="164"/>
                  <a:pt x="209" y="168"/>
                  <a:pt x="224" y="168"/>
                </a:cubicBezTo>
                <a:cubicBezTo>
                  <a:pt x="239" y="168"/>
                  <a:pt x="250" y="164"/>
                  <a:pt x="258" y="158"/>
                </a:cubicBezTo>
                <a:cubicBezTo>
                  <a:pt x="265" y="151"/>
                  <a:pt x="269" y="143"/>
                  <a:pt x="270" y="134"/>
                </a:cubicBezTo>
                <a:cubicBezTo>
                  <a:pt x="270" y="166"/>
                  <a:pt x="270" y="166"/>
                  <a:pt x="270" y="166"/>
                </a:cubicBezTo>
                <a:cubicBezTo>
                  <a:pt x="295" y="166"/>
                  <a:pt x="295" y="166"/>
                  <a:pt x="295" y="166"/>
                </a:cubicBezTo>
                <a:cubicBezTo>
                  <a:pt x="295" y="119"/>
                  <a:pt x="295" y="119"/>
                  <a:pt x="295" y="119"/>
                </a:cubicBezTo>
                <a:cubicBezTo>
                  <a:pt x="343" y="119"/>
                  <a:pt x="343" y="119"/>
                  <a:pt x="343" y="119"/>
                </a:cubicBezTo>
                <a:cubicBezTo>
                  <a:pt x="343" y="99"/>
                  <a:pt x="343" y="99"/>
                  <a:pt x="343" y="99"/>
                </a:cubicBezTo>
                <a:cubicBezTo>
                  <a:pt x="295" y="99"/>
                  <a:pt x="295" y="99"/>
                  <a:pt x="295" y="99"/>
                </a:cubicBezTo>
                <a:cubicBezTo>
                  <a:pt x="295" y="73"/>
                  <a:pt x="295" y="73"/>
                  <a:pt x="295" y="73"/>
                </a:cubicBezTo>
                <a:lnTo>
                  <a:pt x="350" y="7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Text Placeholder 3"/>
          <p:cNvSpPr>
            <a:spLocks noGrp="1"/>
          </p:cNvSpPr>
          <p:nvPr>
            <p:ph type="body" idx="1"/>
          </p:nvPr>
        </p:nvSpPr>
        <p:spPr>
          <a:xfrm>
            <a:off x="459683" y="1401416"/>
            <a:ext cx="8137665" cy="29320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239549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72" r:id="rId2"/>
    <p:sldLayoutId id="2147483975" r:id="rId3"/>
    <p:sldLayoutId id="2147483976" r:id="rId4"/>
    <p:sldLayoutId id="2147484001" r:id="rId5"/>
    <p:sldLayoutId id="2147483944" r:id="rId6"/>
    <p:sldLayoutId id="2147483951" r:id="rId7"/>
    <p:sldLayoutId id="2147483953" r:id="rId8"/>
    <p:sldLayoutId id="2147484000" r:id="rId9"/>
    <p:sldLayoutId id="2147483950" r:id="rId10"/>
    <p:sldLayoutId id="2147483960" r:id="rId11"/>
    <p:sldLayoutId id="2147483961" r:id="rId12"/>
    <p:sldLayoutId id="2147483966" r:id="rId13"/>
    <p:sldLayoutId id="2147483967" r:id="rId14"/>
    <p:sldLayoutId id="2147483968" r:id="rId15"/>
    <p:sldLayoutId id="2147483969" r:id="rId16"/>
    <p:sldLayoutId id="2147483970" r:id="rId17"/>
    <p:sldLayoutId id="2147483971" r:id="rId18"/>
    <p:sldLayoutId id="2147483954" r:id="rId19"/>
    <p:sldLayoutId id="2147483959" r:id="rId20"/>
    <p:sldLayoutId id="2147484002" r:id="rId21"/>
    <p:sldLayoutId id="2147484003" r:id="rId22"/>
    <p:sldLayoutId id="2147484004" r:id="rId23"/>
    <p:sldLayoutId id="2147484005" r:id="rId24"/>
  </p:sldLayoutIdLst>
  <p:transition>
    <p:fade/>
  </p:transition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lang="en-US" sz="2800" b="0" kern="1200" cap="none" spc="0" baseline="0" dirty="0" smtClean="0">
          <a:solidFill>
            <a:schemeClr val="tx1"/>
          </a:solidFill>
          <a:latin typeface="+mj-lt"/>
          <a:ea typeface="+mj-ea"/>
          <a:cs typeface="Arial" pitchFamily="34" charset="0"/>
        </a:defRPr>
      </a:lvl1pPr>
    </p:titleStyle>
    <p:bodyStyle>
      <a:lvl1pPr marL="295275" indent="-295275" algn="l" defTabSz="64008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SzPct val="80000"/>
        <a:buFont typeface="Wingdings" charset="2"/>
        <a:buChar char="§"/>
        <a:tabLst/>
        <a:defRPr lang="en-US" sz="2200" b="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579438" indent="-284163" algn="l" defTabSz="64008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5">
            <a:lumMod val="50000"/>
          </a:schemeClr>
        </a:buClr>
        <a:buSzPct val="100000"/>
        <a:buFont typeface=".AppleSystemUIFont" charset="0"/>
        <a:buChar char="-"/>
        <a:tabLst/>
        <a:defRPr lang="en-US" sz="2000" b="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806450" indent="-227013" algn="l" defTabSz="64008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SzPct val="80000"/>
        <a:buFont typeface="Wingdings" charset="2"/>
        <a:buChar char="§"/>
        <a:tabLst/>
        <a:defRPr lang="en-US" sz="1800" b="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028700" indent="-222250" algn="l" defTabSz="64008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5">
            <a:lumMod val="50000"/>
          </a:schemeClr>
        </a:buClr>
        <a:buSzPct val="100000"/>
        <a:buFont typeface=".AppleSystemUIFont" charset="0"/>
        <a:buChar char="-"/>
        <a:tabLst/>
        <a:defRPr lang="en-US" sz="1600" b="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312863" indent="-227013" algn="l" defTabSz="640080" rtl="0" eaLnBrk="1" latinLnBrk="0" hangingPunct="1">
        <a:lnSpc>
          <a:spcPct val="200000"/>
        </a:lnSpc>
        <a:spcBef>
          <a:spcPts val="0"/>
        </a:spcBef>
        <a:buClr>
          <a:srgbClr val="18A3AC"/>
        </a:buClr>
        <a:buSzPct val="80000"/>
        <a:buFont typeface="Wingdings" charset="2"/>
        <a:buChar char="§"/>
        <a:defRPr lang="en-US" sz="2000" b="0" kern="1200" dirty="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cop.edu/information-technology-services/initiatives/records-management/about-records-retention-schedule.html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space.ucsf.edu/sites/space.ucsf.edu/files/wysiwyg/UCSF%20Administrative%20Research%20Records%20Consolidation%20Draft.pdf" TargetMode="External"/><Relationship Id="rId5" Type="http://schemas.openxmlformats.org/officeDocument/2006/relationships/hyperlink" Target="http://www.ucop.edu/research-policy-analysis-coordination/_files/retention_disposition_2015-update.pdf" TargetMode="External"/><Relationship Id="rId4" Type="http://schemas.openxmlformats.org/officeDocument/2006/relationships/hyperlink" Target="http://www.ucop.edu/ethics-compliance-audit-services/_files/webinars/8-13-13-records-retention/lib/playback.html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mailto:Carolyn.Tuft@ucsf.edu" TargetMode="Externa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ucsf.app.box.com/v/PrivacyHandbook2017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://campuslifeservices.ucsf.edu/upload/facilities/files/guide_to_services_2017-2018.pdf" TargetMode="External"/><Relationship Id="rId13" Type="http://schemas.microsoft.com/office/2007/relationships/diagramDrawing" Target="../diagrams/drawing6.xml"/><Relationship Id="rId3" Type="http://schemas.openxmlformats.org/officeDocument/2006/relationships/hyperlink" Target="https://csb.ucsf.edu/" TargetMode="External"/><Relationship Id="rId7" Type="http://schemas.openxmlformats.org/officeDocument/2006/relationships/hyperlink" Target="https://mycommute.ucsf.edu/#/" TargetMode="External"/><Relationship Id="rId12" Type="http://schemas.openxmlformats.org/officeDocument/2006/relationships/diagramColors" Target="../diagrams/colors6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campuslifeservices.ucsf.edu/transportation/services/shuttles" TargetMode="External"/><Relationship Id="rId11" Type="http://schemas.openxmlformats.org/officeDocument/2006/relationships/diagramQuickStyle" Target="../diagrams/quickStyle6.xml"/><Relationship Id="rId5" Type="http://schemas.openxmlformats.org/officeDocument/2006/relationships/hyperlink" Target="https://space.ucsf.edu/records-information-management" TargetMode="External"/><Relationship Id="rId10" Type="http://schemas.openxmlformats.org/officeDocument/2006/relationships/diagramLayout" Target="../diagrams/layout6.xml"/><Relationship Id="rId4" Type="http://schemas.openxmlformats.org/officeDocument/2006/relationships/hyperlink" Target="https://space.ucsf.edu/" TargetMode="External"/><Relationship Id="rId9" Type="http://schemas.openxmlformats.org/officeDocument/2006/relationships/diagramData" Target="../diagrams/data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tags" Target="../tags/tag26.xml"/><Relationship Id="rId39" Type="http://schemas.openxmlformats.org/officeDocument/2006/relationships/tags" Target="../tags/tag39.xml"/><Relationship Id="rId21" Type="http://schemas.openxmlformats.org/officeDocument/2006/relationships/tags" Target="../tags/tag21.xml"/><Relationship Id="rId34" Type="http://schemas.openxmlformats.org/officeDocument/2006/relationships/tags" Target="../tags/tag34.xml"/><Relationship Id="rId42" Type="http://schemas.openxmlformats.org/officeDocument/2006/relationships/tags" Target="../tags/tag42.xml"/><Relationship Id="rId47" Type="http://schemas.openxmlformats.org/officeDocument/2006/relationships/tags" Target="../tags/tag47.xml"/><Relationship Id="rId50" Type="http://schemas.openxmlformats.org/officeDocument/2006/relationships/tags" Target="../tags/tag50.xml"/><Relationship Id="rId55" Type="http://schemas.openxmlformats.org/officeDocument/2006/relationships/tags" Target="../tags/tag55.xml"/><Relationship Id="rId63" Type="http://schemas.openxmlformats.org/officeDocument/2006/relationships/tags" Target="../tags/tag63.xml"/><Relationship Id="rId68" Type="http://schemas.openxmlformats.org/officeDocument/2006/relationships/tags" Target="../tags/tag68.xml"/><Relationship Id="rId76" Type="http://schemas.openxmlformats.org/officeDocument/2006/relationships/tags" Target="../tags/tag76.xml"/><Relationship Id="rId84" Type="http://schemas.openxmlformats.org/officeDocument/2006/relationships/tags" Target="../tags/tag84.xml"/><Relationship Id="rId89" Type="http://schemas.openxmlformats.org/officeDocument/2006/relationships/tags" Target="../tags/tag89.xml"/><Relationship Id="rId7" Type="http://schemas.openxmlformats.org/officeDocument/2006/relationships/tags" Target="../tags/tag7.xml"/><Relationship Id="rId71" Type="http://schemas.openxmlformats.org/officeDocument/2006/relationships/tags" Target="../tags/tag71.xml"/><Relationship Id="rId92" Type="http://schemas.openxmlformats.org/officeDocument/2006/relationships/tags" Target="../tags/tag92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9" Type="http://schemas.openxmlformats.org/officeDocument/2006/relationships/tags" Target="../tags/tag29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tags" Target="../tags/tag32.xml"/><Relationship Id="rId37" Type="http://schemas.openxmlformats.org/officeDocument/2006/relationships/tags" Target="../tags/tag37.xml"/><Relationship Id="rId40" Type="http://schemas.openxmlformats.org/officeDocument/2006/relationships/tags" Target="../tags/tag40.xml"/><Relationship Id="rId45" Type="http://schemas.openxmlformats.org/officeDocument/2006/relationships/tags" Target="../tags/tag45.xml"/><Relationship Id="rId53" Type="http://schemas.openxmlformats.org/officeDocument/2006/relationships/tags" Target="../tags/tag53.xml"/><Relationship Id="rId58" Type="http://schemas.openxmlformats.org/officeDocument/2006/relationships/tags" Target="../tags/tag58.xml"/><Relationship Id="rId66" Type="http://schemas.openxmlformats.org/officeDocument/2006/relationships/tags" Target="../tags/tag66.xml"/><Relationship Id="rId74" Type="http://schemas.openxmlformats.org/officeDocument/2006/relationships/tags" Target="../tags/tag74.xml"/><Relationship Id="rId79" Type="http://schemas.openxmlformats.org/officeDocument/2006/relationships/tags" Target="../tags/tag79.xml"/><Relationship Id="rId87" Type="http://schemas.openxmlformats.org/officeDocument/2006/relationships/tags" Target="../tags/tag87.xml"/><Relationship Id="rId5" Type="http://schemas.openxmlformats.org/officeDocument/2006/relationships/tags" Target="../tags/tag5.xml"/><Relationship Id="rId61" Type="http://schemas.openxmlformats.org/officeDocument/2006/relationships/tags" Target="../tags/tag61.xml"/><Relationship Id="rId82" Type="http://schemas.openxmlformats.org/officeDocument/2006/relationships/tags" Target="../tags/tag82.xml"/><Relationship Id="rId90" Type="http://schemas.openxmlformats.org/officeDocument/2006/relationships/tags" Target="../tags/tag90.xml"/><Relationship Id="rId19" Type="http://schemas.openxmlformats.org/officeDocument/2006/relationships/tags" Target="../tags/tag1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43" Type="http://schemas.openxmlformats.org/officeDocument/2006/relationships/tags" Target="../tags/tag43.xml"/><Relationship Id="rId48" Type="http://schemas.openxmlformats.org/officeDocument/2006/relationships/tags" Target="../tags/tag48.xml"/><Relationship Id="rId56" Type="http://schemas.openxmlformats.org/officeDocument/2006/relationships/tags" Target="../tags/tag56.xml"/><Relationship Id="rId64" Type="http://schemas.openxmlformats.org/officeDocument/2006/relationships/tags" Target="../tags/tag64.xml"/><Relationship Id="rId69" Type="http://schemas.openxmlformats.org/officeDocument/2006/relationships/tags" Target="../tags/tag69.xml"/><Relationship Id="rId77" Type="http://schemas.openxmlformats.org/officeDocument/2006/relationships/tags" Target="../tags/tag77.xml"/><Relationship Id="rId8" Type="http://schemas.openxmlformats.org/officeDocument/2006/relationships/tags" Target="../tags/tag8.xml"/><Relationship Id="rId51" Type="http://schemas.openxmlformats.org/officeDocument/2006/relationships/tags" Target="../tags/tag51.xml"/><Relationship Id="rId72" Type="http://schemas.openxmlformats.org/officeDocument/2006/relationships/tags" Target="../tags/tag72.xml"/><Relationship Id="rId80" Type="http://schemas.openxmlformats.org/officeDocument/2006/relationships/tags" Target="../tags/tag80.xml"/><Relationship Id="rId85" Type="http://schemas.openxmlformats.org/officeDocument/2006/relationships/tags" Target="../tags/tag85.xml"/><Relationship Id="rId93" Type="http://schemas.openxmlformats.org/officeDocument/2006/relationships/tags" Target="../tags/tag93.xml"/><Relationship Id="rId3" Type="http://schemas.openxmlformats.org/officeDocument/2006/relationships/tags" Target="../tags/tag3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tags" Target="../tags/tag33.xml"/><Relationship Id="rId38" Type="http://schemas.openxmlformats.org/officeDocument/2006/relationships/tags" Target="../tags/tag38.xml"/><Relationship Id="rId46" Type="http://schemas.openxmlformats.org/officeDocument/2006/relationships/tags" Target="../tags/tag46.xml"/><Relationship Id="rId59" Type="http://schemas.openxmlformats.org/officeDocument/2006/relationships/tags" Target="../tags/tag59.xml"/><Relationship Id="rId67" Type="http://schemas.openxmlformats.org/officeDocument/2006/relationships/tags" Target="../tags/tag67.xml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54" Type="http://schemas.openxmlformats.org/officeDocument/2006/relationships/tags" Target="../tags/tag54.xml"/><Relationship Id="rId62" Type="http://schemas.openxmlformats.org/officeDocument/2006/relationships/tags" Target="../tags/tag62.xml"/><Relationship Id="rId70" Type="http://schemas.openxmlformats.org/officeDocument/2006/relationships/tags" Target="../tags/tag70.xml"/><Relationship Id="rId75" Type="http://schemas.openxmlformats.org/officeDocument/2006/relationships/tags" Target="../tags/tag75.xml"/><Relationship Id="rId83" Type="http://schemas.openxmlformats.org/officeDocument/2006/relationships/tags" Target="../tags/tag83.xml"/><Relationship Id="rId88" Type="http://schemas.openxmlformats.org/officeDocument/2006/relationships/tags" Target="../tags/tag88.xml"/><Relationship Id="rId91" Type="http://schemas.openxmlformats.org/officeDocument/2006/relationships/tags" Target="../tags/tag91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tags" Target="../tags/tag36.xml"/><Relationship Id="rId49" Type="http://schemas.openxmlformats.org/officeDocument/2006/relationships/tags" Target="../tags/tag49.xml"/><Relationship Id="rId57" Type="http://schemas.openxmlformats.org/officeDocument/2006/relationships/tags" Target="../tags/tag57.xml"/><Relationship Id="rId10" Type="http://schemas.openxmlformats.org/officeDocument/2006/relationships/tags" Target="../tags/tag10.xml"/><Relationship Id="rId31" Type="http://schemas.openxmlformats.org/officeDocument/2006/relationships/tags" Target="../tags/tag31.xml"/><Relationship Id="rId44" Type="http://schemas.openxmlformats.org/officeDocument/2006/relationships/tags" Target="../tags/tag44.xml"/><Relationship Id="rId52" Type="http://schemas.openxmlformats.org/officeDocument/2006/relationships/tags" Target="../tags/tag52.xml"/><Relationship Id="rId60" Type="http://schemas.openxmlformats.org/officeDocument/2006/relationships/tags" Target="../tags/tag60.xml"/><Relationship Id="rId65" Type="http://schemas.openxmlformats.org/officeDocument/2006/relationships/tags" Target="../tags/tag65.xml"/><Relationship Id="rId73" Type="http://schemas.openxmlformats.org/officeDocument/2006/relationships/tags" Target="../tags/tag73.xml"/><Relationship Id="rId78" Type="http://schemas.openxmlformats.org/officeDocument/2006/relationships/tags" Target="../tags/tag78.xml"/><Relationship Id="rId81" Type="http://schemas.openxmlformats.org/officeDocument/2006/relationships/tags" Target="../tags/tag81.xml"/><Relationship Id="rId86" Type="http://schemas.openxmlformats.org/officeDocument/2006/relationships/tags" Target="../tags/tag86.xml"/><Relationship Id="rId94" Type="http://schemas.openxmlformats.org/officeDocument/2006/relationships/slideLayout" Target="../slideLayouts/slideLayout16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84273" y="1127896"/>
            <a:ext cx="5112944" cy="1311963"/>
          </a:xfrm>
        </p:spPr>
        <p:txBody>
          <a:bodyPr/>
          <a:lstStyle/>
          <a:p>
            <a:r>
              <a:rPr lang="en-US" dirty="0"/>
              <a:t>Clinical Sciences Building </a:t>
            </a:r>
            <a:br>
              <a:rPr lang="en-US" dirty="0"/>
            </a:br>
            <a:r>
              <a:rPr lang="en-US" dirty="0" smtClean="0"/>
              <a:t>Move Town Hall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1800" i="1" dirty="0" smtClean="0"/>
              <a:t>December 5, 2019</a:t>
            </a:r>
            <a:r>
              <a:rPr lang="en-US" sz="1800" i="1" dirty="0"/>
              <a:t/>
            </a:r>
            <a:br>
              <a:rPr lang="en-US" sz="1800" i="1" dirty="0"/>
            </a:br>
            <a:r>
              <a:rPr lang="en-US" sz="1800" i="1" dirty="0" smtClean="0"/>
              <a:t>3 – 4:30 p.m.</a:t>
            </a:r>
            <a:br>
              <a:rPr lang="en-US" sz="1800" i="1" dirty="0" smtClean="0"/>
            </a:br>
            <a:r>
              <a:rPr lang="en-US" sz="1800" i="1" dirty="0" smtClean="0"/>
              <a:t>N-729 and Zoom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326E4C4-2FA8-4F3C-909E-2BDB58750843}" type="datetime1">
              <a:rPr lang="en-US" smtClean="0"/>
              <a:t>11/26/2019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7036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41DD7A-A5F1-B74E-A99C-C3A171FD376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3C11E4C-D15D-D040-8E3D-5D1F49FEB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969" y="198426"/>
            <a:ext cx="8173580" cy="458587"/>
          </a:xfrm>
        </p:spPr>
        <p:txBody>
          <a:bodyPr/>
          <a:lstStyle/>
          <a:p>
            <a:r>
              <a:rPr lang="en-US" sz="2800" dirty="0"/>
              <a:t>Clinical Science </a:t>
            </a:r>
            <a:r>
              <a:rPr lang="en-US" sz="2800" dirty="0" smtClean="0"/>
              <a:t>Building Level 1</a:t>
            </a:r>
            <a:endParaRPr lang="en-US" sz="2800" dirty="0"/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BAB4ACAA-FEB5-B546-9FB8-A9258C5552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213" y="1355226"/>
            <a:ext cx="9062445" cy="3199339"/>
          </a:xfrm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5B874B7A-6AC6-1048-BE2F-AE640482150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3585" y="841540"/>
            <a:ext cx="8169964" cy="334897"/>
          </a:xfrm>
        </p:spPr>
        <p:txBody>
          <a:bodyPr/>
          <a:lstStyle/>
          <a:p>
            <a:r>
              <a:rPr lang="en-US" dirty="0" smtClean="0"/>
              <a:t>Classrooms, Multi-Purpose Rooms and School of Medicine Admissions Office</a:t>
            </a:r>
            <a:endParaRPr lang="en-US" dirty="0"/>
          </a:p>
          <a:p>
            <a:endParaRPr lang="en-US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0" y="639456"/>
            <a:ext cx="9144000" cy="85163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518166" y="3507972"/>
            <a:ext cx="876993" cy="482138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1508760" y="1807044"/>
            <a:ext cx="901931" cy="225418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808018" y="2026455"/>
            <a:ext cx="87284" cy="238763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166087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41DD7A-A5F1-B74E-A99C-C3A171FD376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3C11E4C-D15D-D040-8E3D-5D1F49FEB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135" y="206686"/>
            <a:ext cx="8173580" cy="458587"/>
          </a:xfrm>
        </p:spPr>
        <p:txBody>
          <a:bodyPr/>
          <a:lstStyle/>
          <a:p>
            <a:r>
              <a:rPr lang="en-US" sz="2800" dirty="0"/>
              <a:t>Clinical Science </a:t>
            </a:r>
            <a:r>
              <a:rPr lang="en-US" sz="2800" dirty="0" smtClean="0"/>
              <a:t>Building Level 1</a:t>
            </a:r>
            <a:endParaRPr lang="en-US" sz="2800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5B874B7A-6AC6-1048-BE2F-AE640482150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5135" y="841540"/>
            <a:ext cx="8169964" cy="334897"/>
          </a:xfrm>
        </p:spPr>
        <p:txBody>
          <a:bodyPr/>
          <a:lstStyle/>
          <a:p>
            <a:r>
              <a:rPr lang="en-US" dirty="0" smtClean="0"/>
              <a:t>Classrooms/Multi Purpose Rooms Managed by ETS on 25Live</a:t>
            </a:r>
            <a:endParaRPr lang="en-US" dirty="0"/>
          </a:p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4B0F96-75CC-F142-BDA4-386A206F76FD}"/>
              </a:ext>
            </a:extLst>
          </p:cNvPr>
          <p:cNvSpPr/>
          <p:nvPr/>
        </p:nvSpPr>
        <p:spPr bwMode="auto">
          <a:xfrm>
            <a:off x="1652631" y="1535185"/>
            <a:ext cx="1082180" cy="226503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BD55039-3DAF-CE4F-94D3-A2CAD9F7F27D}"/>
              </a:ext>
            </a:extLst>
          </p:cNvPr>
          <p:cNvSpPr/>
          <p:nvPr/>
        </p:nvSpPr>
        <p:spPr bwMode="auto">
          <a:xfrm>
            <a:off x="1954923" y="1687585"/>
            <a:ext cx="210207" cy="319891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0" y="639456"/>
            <a:ext cx="9144000" cy="85163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1" name="Content Placeholder 7">
            <a:extLst>
              <a:ext uri="{FF2B5EF4-FFF2-40B4-BE49-F238E27FC236}">
                <a16:creationId xmlns:a16="http://schemas.microsoft.com/office/drawing/2014/main" id="{56F44FE9-0D61-3845-A817-02151FBF30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9969" y="1293358"/>
            <a:ext cx="8407400" cy="3257638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84DBA0D-31EC-5D46-8466-DEC073614FAE}"/>
              </a:ext>
            </a:extLst>
          </p:cNvPr>
          <p:cNvSpPr txBox="1"/>
          <p:nvPr/>
        </p:nvSpPr>
        <p:spPr bwMode="auto">
          <a:xfrm>
            <a:off x="1988706" y="3468891"/>
            <a:ext cx="2664963" cy="68223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marR="0" algn="ctr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93D0"/>
              </a:buClr>
              <a:buSzPct val="80000"/>
              <a:tabLst/>
            </a:pPr>
            <a:r>
              <a:rPr lang="en-US" sz="1200" dirty="0" smtClean="0">
                <a:solidFill>
                  <a:srgbClr val="FF0000"/>
                </a:solidFill>
              </a:rPr>
              <a:t>14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Multipurpose rooms</a:t>
            </a:r>
          </a:p>
          <a:p>
            <a:pPr marR="0" algn="ctr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93D0"/>
              </a:buClr>
              <a:buSzPct val="80000"/>
              <a:tabLst/>
            </a:pPr>
            <a:r>
              <a:rPr lang="en-US" sz="1200" dirty="0" smtClean="0">
                <a:solidFill>
                  <a:srgbClr val="FF0000"/>
                </a:solidFill>
              </a:rPr>
              <a:t>4 can </a:t>
            </a:r>
            <a:r>
              <a:rPr lang="en-US" sz="1200" dirty="0">
                <a:solidFill>
                  <a:srgbClr val="FF0000"/>
                </a:solidFill>
              </a:rPr>
              <a:t>split into </a:t>
            </a:r>
            <a:r>
              <a:rPr lang="en-US" sz="1200" dirty="0" smtClean="0">
                <a:solidFill>
                  <a:srgbClr val="FF0000"/>
                </a:solidFill>
              </a:rPr>
              <a:t>larger rooms (B, E, J &amp; K)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681304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5535496" y="1087074"/>
            <a:ext cx="3052807" cy="3099290"/>
          </a:xfrm>
          <a:prstGeom prst="roundRect">
            <a:avLst/>
          </a:prstGeom>
          <a:solidFill>
            <a:schemeClr val="accent3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Clinical Sciences Building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408253" y="1190751"/>
            <a:ext cx="5047746" cy="28019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95275" indent="-295275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80000"/>
              <a:buFont typeface="Wingdings" charset="2"/>
              <a:buChar char="§"/>
              <a:tabLst/>
              <a:defRPr lang="en-US" sz="2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9438" indent="-284163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5">
                  <a:lumMod val="50000"/>
                </a:schemeClr>
              </a:buClr>
              <a:buSzPct val="100000"/>
              <a:buFont typeface=".AppleSystemUIFont" charset="0"/>
              <a:buChar char="-"/>
              <a:tabLst/>
              <a:defRPr lang="en-US" sz="20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-227013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80000"/>
              <a:buFont typeface="Wingdings" charset="2"/>
              <a:buChar char="§"/>
              <a:tabLst/>
              <a:defRPr lang="en-US" sz="1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222250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5">
                  <a:lumMod val="50000"/>
                </a:schemeClr>
              </a:buClr>
              <a:buSzPct val="100000"/>
              <a:buFont typeface=".AppleSystemUIFont" charset="0"/>
              <a:buChar char="-"/>
              <a:tabLst/>
              <a:defRPr lang="en-US" sz="16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2863" indent="-227013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80000"/>
              <a:buFont typeface="Wingdings" charset="2"/>
              <a:buChar char="§"/>
              <a:defRPr lang="en-US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/>
              <a:t>UCSF Real Estate </a:t>
            </a:r>
            <a:endParaRPr lang="en-US" sz="1600" dirty="0"/>
          </a:p>
          <a:p>
            <a:r>
              <a:rPr lang="en-US" sz="1600" dirty="0"/>
              <a:t>Executive Vice Chancellor &amp; </a:t>
            </a:r>
            <a:r>
              <a:rPr lang="en-US" sz="1600" dirty="0" smtClean="0"/>
              <a:t>Provost</a:t>
            </a:r>
          </a:p>
          <a:p>
            <a:r>
              <a:rPr lang="en-US" sz="1600" dirty="0" smtClean="0"/>
              <a:t>School of Dentistry</a:t>
            </a:r>
            <a:endParaRPr lang="en-US" sz="1600" dirty="0"/>
          </a:p>
          <a:p>
            <a:r>
              <a:rPr lang="en-US" sz="1600" dirty="0"/>
              <a:t>School of Medicine </a:t>
            </a:r>
          </a:p>
          <a:p>
            <a:r>
              <a:rPr lang="en-US" sz="1600" dirty="0"/>
              <a:t>School of Pharmacy</a:t>
            </a:r>
          </a:p>
          <a:p>
            <a:r>
              <a:rPr lang="en-US" sz="1600" dirty="0"/>
              <a:t>School of Nursing</a:t>
            </a:r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11" name="Rectangle 10"/>
          <p:cNvSpPr/>
          <p:nvPr/>
        </p:nvSpPr>
        <p:spPr>
          <a:xfrm>
            <a:off x="5654518" y="1299082"/>
            <a:ext cx="281476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The Clinical Sciences Building, constructed in 1933, is one of the oldest buildings on the Parnassus Heights campus. The building is being renovated and retrofit to meet seismic safety requirements </a:t>
            </a:r>
            <a:endParaRPr lang="en-US" sz="1400" i="1" dirty="0">
              <a:solidFill>
                <a:schemeClr val="bg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08253" y="180869"/>
            <a:ext cx="8173580" cy="458587"/>
          </a:xfrm>
        </p:spPr>
        <p:txBody>
          <a:bodyPr/>
          <a:lstStyle/>
          <a:p>
            <a:r>
              <a:rPr lang="en-US" sz="2800" dirty="0" smtClean="0"/>
              <a:t>Who is in the building?</a:t>
            </a:r>
            <a:endParaRPr lang="en-US" sz="2800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0" y="639456"/>
            <a:ext cx="9144000" cy="85163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552922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13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20" name="Title 3"/>
          <p:cNvSpPr>
            <a:spLocks noGrp="1"/>
          </p:cNvSpPr>
          <p:nvPr>
            <p:ph type="title"/>
          </p:nvPr>
        </p:nvSpPr>
        <p:spPr>
          <a:xfrm>
            <a:off x="481039" y="203782"/>
            <a:ext cx="8173580" cy="467820"/>
          </a:xfrm>
        </p:spPr>
        <p:txBody>
          <a:bodyPr/>
          <a:lstStyle/>
          <a:p>
            <a:r>
              <a:rPr lang="en-US" dirty="0"/>
              <a:t>Change Management Overview</a:t>
            </a:r>
          </a:p>
        </p:txBody>
      </p:sp>
      <p:sp>
        <p:nvSpPr>
          <p:cNvPr id="5" name="TextBox 4"/>
          <p:cNvSpPr txBox="1"/>
          <p:nvPr/>
        </p:nvSpPr>
        <p:spPr bwMode="auto">
          <a:xfrm>
            <a:off x="604070" y="1008529"/>
            <a:ext cx="6684236" cy="407291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marL="295275" marR="0" indent="-295275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93D0"/>
              </a:buClr>
              <a:buSzPct val="80000"/>
              <a:buFont typeface="Wingdings" charset="2"/>
              <a:buChar char="§"/>
              <a:tabLst/>
            </a:pPr>
            <a:r>
              <a:rPr lang="en-US" dirty="0" smtClean="0">
                <a:solidFill>
                  <a:srgbClr val="052049"/>
                </a:solidFill>
              </a:rPr>
              <a:t>What is Change Management? </a:t>
            </a:r>
          </a:p>
          <a:p>
            <a:pPr marL="752475" lvl="1" indent="-295275" defTabSz="640080">
              <a:spcAft>
                <a:spcPts val="1000"/>
              </a:spcAft>
              <a:buClr>
                <a:srgbClr val="0093D0"/>
              </a:buClr>
              <a:buSzPct val="80000"/>
              <a:buFont typeface="Wingdings" charset="2"/>
              <a:buChar char="§"/>
            </a:pPr>
            <a:r>
              <a:rPr lang="en-US" dirty="0" smtClean="0">
                <a:solidFill>
                  <a:srgbClr val="052049"/>
                </a:solidFill>
              </a:rPr>
              <a:t>The purpose of change management is to realize the benefits and desired outcomes of change. It’s a framework for managing the people side of change.</a:t>
            </a:r>
          </a:p>
          <a:p>
            <a:pPr marL="752475" lvl="1" indent="-295275" defTabSz="640080">
              <a:spcAft>
                <a:spcPts val="1000"/>
              </a:spcAft>
              <a:buClr>
                <a:srgbClr val="0093D0"/>
              </a:buClr>
              <a:buSzPct val="80000"/>
              <a:buFont typeface="Wingdings" charset="2"/>
              <a:buChar char="§"/>
            </a:pPr>
            <a:r>
              <a:rPr lang="en-US" dirty="0" smtClean="0">
                <a:solidFill>
                  <a:srgbClr val="052049"/>
                </a:solidFill>
              </a:rPr>
              <a:t>Organizational change requires individual change. </a:t>
            </a:r>
            <a:endParaRPr lang="en-US" dirty="0">
              <a:solidFill>
                <a:srgbClr val="052049"/>
              </a:solidFill>
            </a:endParaRPr>
          </a:p>
          <a:p>
            <a:pPr marL="295275" marR="0" indent="-295275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93D0"/>
              </a:buClr>
              <a:buSzPct val="80000"/>
              <a:buFont typeface="Wingdings" charset="2"/>
              <a:buChar char="§"/>
              <a:tabLst/>
            </a:pPr>
            <a:r>
              <a:rPr lang="en-US" dirty="0">
                <a:solidFill>
                  <a:srgbClr val="052049"/>
                </a:solidFill>
              </a:rPr>
              <a:t>Open Plan at UCSF – a new way to work</a:t>
            </a:r>
          </a:p>
          <a:p>
            <a:pPr marL="295275" indent="-295275" defTabSz="640080">
              <a:spcAft>
                <a:spcPts val="1000"/>
              </a:spcAft>
              <a:buClr>
                <a:srgbClr val="0093D0"/>
              </a:buClr>
              <a:buSzPct val="80000"/>
              <a:buFont typeface="Wingdings" charset="2"/>
              <a:buChar char="§"/>
            </a:pPr>
            <a:r>
              <a:rPr lang="en-US" dirty="0"/>
              <a:t>Shared resources – storage, </a:t>
            </a:r>
            <a:r>
              <a:rPr lang="en-US" dirty="0" smtClean="0"/>
              <a:t>conference rooms, </a:t>
            </a:r>
            <a:r>
              <a:rPr lang="en-US" dirty="0"/>
              <a:t>focus and huddle </a:t>
            </a:r>
            <a:r>
              <a:rPr lang="en-US" dirty="0" smtClean="0"/>
              <a:t>rooms, copy/print rooms, Town Centers/kitchen</a:t>
            </a:r>
            <a:r>
              <a:rPr lang="en-US" dirty="0"/>
              <a:t>, </a:t>
            </a:r>
          </a:p>
          <a:p>
            <a:pPr marL="295275" marR="0" indent="-295275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93D0"/>
              </a:buClr>
              <a:buSzPct val="80000"/>
              <a:buFont typeface="Wingdings" charset="2"/>
              <a:buChar char="§"/>
              <a:tabLst/>
            </a:pPr>
            <a:r>
              <a:rPr lang="en-US" dirty="0">
                <a:solidFill>
                  <a:srgbClr val="052049"/>
                </a:solidFill>
              </a:rPr>
              <a:t>Building and Floor governance</a:t>
            </a:r>
          </a:p>
          <a:p>
            <a:pPr marL="295275" marR="0" indent="-295275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93D0"/>
              </a:buClr>
              <a:buSzPct val="80000"/>
              <a:buFont typeface="Wingdings" charset="2"/>
              <a:buChar char="§"/>
              <a:tabLst/>
            </a:pPr>
            <a:r>
              <a:rPr lang="en-US" dirty="0">
                <a:solidFill>
                  <a:srgbClr val="052049"/>
                </a:solidFill>
              </a:rPr>
              <a:t>Getting to know my floor &amp; building colleagues</a:t>
            </a:r>
          </a:p>
          <a:p>
            <a:pPr marL="295275" marR="0" indent="-295275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93D0"/>
              </a:buClr>
              <a:buSzPct val="80000"/>
              <a:buFont typeface="Wingdings" charset="2"/>
              <a:buChar char="§"/>
              <a:tabLst/>
            </a:pP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rgbClr val="05204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8853F67-104B-4043-8A65-1760A9A2AD8B}" type="datetime1">
              <a:rPr lang="en-US" smtClean="0"/>
              <a:t>11/26/2019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Clinical Sciences Building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 bwMode="auto">
          <a:xfrm>
            <a:off x="0" y="639456"/>
            <a:ext cx="9144000" cy="85163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670157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639456"/>
            <a:ext cx="9144000" cy="85163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Clinical Sciences Building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5135" y="180869"/>
            <a:ext cx="8173580" cy="458587"/>
          </a:xfrm>
        </p:spPr>
        <p:txBody>
          <a:bodyPr/>
          <a:lstStyle/>
          <a:p>
            <a:r>
              <a:rPr lang="en-US" sz="2800" dirty="0"/>
              <a:t>Change </a:t>
            </a:r>
            <a:r>
              <a:rPr lang="en-US" sz="2800" dirty="0" smtClean="0"/>
              <a:t>Agents – Who are they? </a:t>
            </a:r>
            <a:endParaRPr lang="en-US" sz="28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3585" y="1032587"/>
            <a:ext cx="6963973" cy="3153872"/>
          </a:xfrm>
        </p:spPr>
        <p:txBody>
          <a:bodyPr/>
          <a:lstStyle/>
          <a:p>
            <a:r>
              <a:rPr lang="en-US" sz="1800" dirty="0"/>
              <a:t>Trusted department or division source of information </a:t>
            </a:r>
          </a:p>
          <a:p>
            <a:r>
              <a:rPr lang="en-US" sz="1800" dirty="0"/>
              <a:t>Lead by example and demonstrate desired behaviors</a:t>
            </a:r>
          </a:p>
          <a:p>
            <a:r>
              <a:rPr lang="en-US" sz="1800" dirty="0"/>
              <a:t>Identify types of resources needed to support staff and faculty on their team</a:t>
            </a:r>
          </a:p>
          <a:p>
            <a:r>
              <a:rPr lang="en-US" sz="1800" dirty="0"/>
              <a:t>Partners with Cristina Morrison, Leon </a:t>
            </a:r>
            <a:r>
              <a:rPr lang="en-US" sz="1800" dirty="0" smtClean="0"/>
              <a:t>Gardiner </a:t>
            </a:r>
            <a:r>
              <a:rPr lang="en-US" sz="1800" dirty="0"/>
              <a:t>and other move team members throughout the process. </a:t>
            </a:r>
          </a:p>
          <a:p>
            <a:r>
              <a:rPr lang="en-US" sz="1800" dirty="0"/>
              <a:t>Engage with and inform department leadership throughout the process.</a:t>
            </a:r>
          </a:p>
          <a:p>
            <a:r>
              <a:rPr lang="en-US" sz="1800" dirty="0"/>
              <a:t>Engages with change agents on the floor and building to share best practices </a:t>
            </a:r>
          </a:p>
          <a:p>
            <a:endParaRPr lang="en-US" sz="1800" dirty="0"/>
          </a:p>
        </p:txBody>
      </p:sp>
      <p:graphicFrame>
        <p:nvGraphicFramePr>
          <p:cNvPr id="10" name="Diagram 9"/>
          <p:cNvGraphicFramePr/>
          <p:nvPr>
            <p:extLst/>
          </p:nvPr>
        </p:nvGraphicFramePr>
        <p:xfrm>
          <a:off x="6838950" y="63500"/>
          <a:ext cx="2476500" cy="1714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247132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639456"/>
            <a:ext cx="9144000" cy="85163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Clinical Sciences Building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3585" y="180869"/>
            <a:ext cx="8173580" cy="458587"/>
          </a:xfrm>
        </p:spPr>
        <p:txBody>
          <a:bodyPr/>
          <a:lstStyle/>
          <a:p>
            <a:r>
              <a:rPr lang="en-US" sz="2800" dirty="0"/>
              <a:t>Change Agents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3585" y="777020"/>
            <a:ext cx="7526633" cy="3153872"/>
          </a:xfrm>
        </p:spPr>
        <p:txBody>
          <a:bodyPr/>
          <a:lstStyle/>
          <a:p>
            <a:r>
              <a:rPr lang="en-US" sz="1800" dirty="0" smtClean="0"/>
              <a:t>Executive Vice Chancellor &amp; Provost: Suzanne Murphy, Winona Ward, Mae Moredo, Nina Mayo</a:t>
            </a:r>
            <a:endParaRPr lang="en-US" sz="1800" dirty="0"/>
          </a:p>
          <a:p>
            <a:r>
              <a:rPr lang="en-US" sz="1800" dirty="0" smtClean="0"/>
              <a:t>School of Dentistry : </a:t>
            </a:r>
            <a:r>
              <a:rPr lang="en-US" sz="1800" dirty="0"/>
              <a:t>Holly Ames, Brian Bast, Stephanie Louie, Marina </a:t>
            </a:r>
            <a:r>
              <a:rPr lang="en-US" sz="1800" dirty="0" smtClean="0"/>
              <a:t>Stewart</a:t>
            </a:r>
            <a:endParaRPr lang="en-US" sz="1800" dirty="0"/>
          </a:p>
          <a:p>
            <a:r>
              <a:rPr lang="en-US" sz="1800" dirty="0" smtClean="0"/>
              <a:t>School of Nursing: David Rein</a:t>
            </a:r>
            <a:endParaRPr lang="en-US" sz="1800" dirty="0"/>
          </a:p>
          <a:p>
            <a:r>
              <a:rPr lang="en-US" sz="1800" dirty="0" smtClean="0"/>
              <a:t>School of Pharmacy: Karen Hamblett, Michael Nordberg, Marley Quirante </a:t>
            </a:r>
          </a:p>
          <a:p>
            <a:r>
              <a:rPr lang="en-US" sz="1800" dirty="0" smtClean="0"/>
              <a:t>School of Medicine</a:t>
            </a:r>
          </a:p>
          <a:p>
            <a:pPr lvl="1"/>
            <a:r>
              <a:rPr lang="en-US" sz="1600" dirty="0" smtClean="0"/>
              <a:t>Anesthesia: Robert Hendricks, Linda Liu</a:t>
            </a:r>
          </a:p>
          <a:p>
            <a:pPr lvl="1"/>
            <a:r>
              <a:rPr lang="en-US" sz="1600" dirty="0"/>
              <a:t>Dean’s Office, Academy of Medical Educators: Allison </a:t>
            </a:r>
            <a:r>
              <a:rPr lang="en-US" sz="1600" dirty="0" smtClean="0"/>
              <a:t>Savage</a:t>
            </a:r>
          </a:p>
          <a:p>
            <a:pPr lvl="1"/>
            <a:r>
              <a:rPr lang="en-US" sz="1600" dirty="0" smtClean="0"/>
              <a:t>Dean’s Office, Admissions: Hallen Chung</a:t>
            </a:r>
          </a:p>
        </p:txBody>
      </p:sp>
      <p:graphicFrame>
        <p:nvGraphicFramePr>
          <p:cNvPr id="10" name="Diagram 9"/>
          <p:cNvGraphicFramePr/>
          <p:nvPr>
            <p:extLst/>
          </p:nvPr>
        </p:nvGraphicFramePr>
        <p:xfrm>
          <a:off x="6838950" y="63500"/>
          <a:ext cx="2476500" cy="1714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859755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639456"/>
            <a:ext cx="9144000" cy="85163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Clinical Sciences Building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5135" y="180869"/>
            <a:ext cx="8173580" cy="458587"/>
          </a:xfrm>
        </p:spPr>
        <p:txBody>
          <a:bodyPr/>
          <a:lstStyle/>
          <a:p>
            <a:r>
              <a:rPr lang="en-US" sz="2800" dirty="0"/>
              <a:t>Change Agents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60959" y="920750"/>
            <a:ext cx="7526633" cy="3153872"/>
          </a:xfrm>
        </p:spPr>
        <p:txBody>
          <a:bodyPr/>
          <a:lstStyle/>
          <a:p>
            <a:r>
              <a:rPr lang="en-US" sz="1800" dirty="0" smtClean="0"/>
              <a:t>School of Medicine</a:t>
            </a:r>
          </a:p>
          <a:p>
            <a:pPr lvl="1"/>
            <a:r>
              <a:rPr lang="en-US" sz="1400" dirty="0" smtClean="0"/>
              <a:t>Dean’s Office: Pathways and Medical Education: Allison Savage</a:t>
            </a:r>
          </a:p>
          <a:p>
            <a:pPr lvl="1"/>
            <a:r>
              <a:rPr lang="en-US" sz="1400" dirty="0" smtClean="0"/>
              <a:t>Emergency Medicine: Christine Montgomery, Eve Dinh, Steve Polevoi</a:t>
            </a:r>
          </a:p>
          <a:p>
            <a:pPr lvl="1"/>
            <a:r>
              <a:rPr lang="en-US" sz="1400" dirty="0" smtClean="0"/>
              <a:t>Department of Medicine: Alyssa Tecklenburg</a:t>
            </a:r>
          </a:p>
          <a:p>
            <a:pPr lvl="2"/>
            <a:r>
              <a:rPr lang="en-US" sz="1200" dirty="0" smtClean="0"/>
              <a:t>Cardiology: Alyse Miluck</a:t>
            </a:r>
          </a:p>
          <a:p>
            <a:pPr lvl="2"/>
            <a:r>
              <a:rPr lang="en-US" sz="1200" dirty="0" smtClean="0"/>
              <a:t>Endocrinology: Tony Barlow, Umesh </a:t>
            </a:r>
            <a:r>
              <a:rPr lang="en-US" sz="1200" dirty="0" err="1" smtClean="0"/>
              <a:t>Mashrani</a:t>
            </a:r>
            <a:endParaRPr lang="en-US" sz="1200" dirty="0" smtClean="0"/>
          </a:p>
          <a:p>
            <a:pPr lvl="2"/>
            <a:r>
              <a:rPr lang="en-US" sz="1200" dirty="0" smtClean="0"/>
              <a:t>Gastroenterology: Annamaria Flamburis</a:t>
            </a:r>
          </a:p>
          <a:p>
            <a:pPr lvl="2"/>
            <a:r>
              <a:rPr lang="en-US" sz="1200" dirty="0" smtClean="0"/>
              <a:t>Hospital Medicine: Annie Droste, Kathleen Li, Brad Sharpe</a:t>
            </a:r>
          </a:p>
          <a:p>
            <a:pPr lvl="2"/>
            <a:r>
              <a:rPr lang="en-US" sz="1200" dirty="0" smtClean="0"/>
              <a:t>Palliative Medicine: Angela Marks</a:t>
            </a:r>
          </a:p>
          <a:p>
            <a:pPr lvl="2"/>
            <a:r>
              <a:rPr lang="en-US" sz="1200" dirty="0" smtClean="0"/>
              <a:t>Pulmonary: Clarice Estrada, Dean Sheppard</a:t>
            </a:r>
          </a:p>
          <a:p>
            <a:pPr lvl="2"/>
            <a:r>
              <a:rPr lang="en-US" sz="1200" dirty="0" smtClean="0"/>
              <a:t>Rheumatology: Tony Barlow, Lindsey Criswell</a:t>
            </a:r>
          </a:p>
          <a:p>
            <a:pPr lvl="2"/>
            <a:endParaRPr lang="en-US" sz="1200" dirty="0" smtClean="0"/>
          </a:p>
        </p:txBody>
      </p:sp>
      <p:graphicFrame>
        <p:nvGraphicFramePr>
          <p:cNvPr id="10" name="Diagram 9"/>
          <p:cNvGraphicFramePr/>
          <p:nvPr>
            <p:extLst/>
          </p:nvPr>
        </p:nvGraphicFramePr>
        <p:xfrm>
          <a:off x="6838950" y="63500"/>
          <a:ext cx="2476500" cy="1714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854812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17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040165" y="2100263"/>
            <a:ext cx="503510" cy="545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Clinical Sciences Building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 bwMode="auto">
          <a:xfrm>
            <a:off x="870786" y="954505"/>
            <a:ext cx="1094492" cy="367289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r>
              <a:rPr lang="en-US" sz="1100" b="1" dirty="0">
                <a:solidFill>
                  <a:schemeClr val="bg1"/>
                </a:solidFill>
              </a:rPr>
              <a:t>Workstation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3575713" y="962546"/>
            <a:ext cx="1157414" cy="364652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r>
              <a:rPr lang="en-US" sz="1100" b="1" dirty="0">
                <a:solidFill>
                  <a:schemeClr val="bg1"/>
                </a:solidFill>
              </a:rPr>
              <a:t>Private office </a:t>
            </a:r>
          </a:p>
          <a:p>
            <a:pPr algn="ctr">
              <a:lnSpc>
                <a:spcPct val="90000"/>
              </a:lnSpc>
            </a:pPr>
            <a:r>
              <a:rPr lang="en-US" sz="1100" b="1" dirty="0">
                <a:solidFill>
                  <a:schemeClr val="bg1"/>
                </a:solidFill>
              </a:rPr>
              <a:t>Focus room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52" y="1368547"/>
            <a:ext cx="1925816" cy="135549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86" y="1351365"/>
            <a:ext cx="2000802" cy="13351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752" y="3268003"/>
            <a:ext cx="2015790" cy="134449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 bwMode="auto">
          <a:xfrm>
            <a:off x="6543675" y="967313"/>
            <a:ext cx="1279520" cy="31453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r>
              <a:rPr lang="en-US" sz="1100" b="1" dirty="0">
                <a:solidFill>
                  <a:schemeClr val="bg1"/>
                </a:solidFill>
              </a:rPr>
              <a:t>Hotel Desk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3350417" y="2936801"/>
            <a:ext cx="1212460" cy="281769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r>
              <a:rPr lang="en-US" sz="1100" b="1" dirty="0">
                <a:solidFill>
                  <a:schemeClr val="bg1"/>
                </a:solidFill>
              </a:rPr>
              <a:t>Huddle room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604070" y="2927650"/>
            <a:ext cx="1629619" cy="29318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r>
              <a:rPr lang="en-US" sz="1100" b="1" dirty="0">
                <a:solidFill>
                  <a:schemeClr val="bg1"/>
                </a:solidFill>
              </a:rPr>
              <a:t>Kitchen and break room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5859900" y="2927650"/>
            <a:ext cx="2237147" cy="281695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r>
              <a:rPr lang="en-US" sz="1100" b="1" dirty="0">
                <a:solidFill>
                  <a:schemeClr val="bg1"/>
                </a:solidFill>
              </a:rPr>
              <a:t>Conference rooms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684" y="3263170"/>
            <a:ext cx="1954696" cy="133778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6746" y="3261873"/>
            <a:ext cx="1374076" cy="137407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26209" y="3268003"/>
            <a:ext cx="2048734" cy="1364489"/>
          </a:xfrm>
          <a:prstGeom prst="rect">
            <a:avLst/>
          </a:prstGeom>
        </p:spPr>
      </p:pic>
      <p:sp>
        <p:nvSpPr>
          <p:cNvPr id="20" name="Title 3"/>
          <p:cNvSpPr>
            <a:spLocks noGrp="1"/>
          </p:cNvSpPr>
          <p:nvPr>
            <p:ph type="title"/>
          </p:nvPr>
        </p:nvSpPr>
        <p:spPr>
          <a:xfrm>
            <a:off x="481039" y="203782"/>
            <a:ext cx="8173580" cy="458587"/>
          </a:xfrm>
        </p:spPr>
        <p:txBody>
          <a:bodyPr/>
          <a:lstStyle/>
          <a:p>
            <a:r>
              <a:rPr lang="en-US" dirty="0"/>
              <a:t>Open Plan at UCSF </a:t>
            </a:r>
          </a:p>
        </p:txBody>
      </p:sp>
      <p:sp>
        <p:nvSpPr>
          <p:cNvPr id="3" name="TextBox 2"/>
          <p:cNvSpPr txBox="1"/>
          <p:nvPr/>
        </p:nvSpPr>
        <p:spPr bwMode="auto">
          <a:xfrm>
            <a:off x="6175717" y="1368547"/>
            <a:ext cx="2478902" cy="866904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marL="295275" marR="0" indent="-295275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93D0"/>
              </a:buClr>
              <a:buSzPct val="80000"/>
              <a:buFont typeface="Wingdings" charset="2"/>
              <a:buChar char="§"/>
              <a:tabLst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</a:rPr>
              <a:t>Suitable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</a:rPr>
              <a:t> for one person</a:t>
            </a:r>
          </a:p>
          <a:p>
            <a:pPr marL="295275" marR="0" indent="-295275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93D0"/>
              </a:buClr>
              <a:buSzPct val="80000"/>
              <a:buFont typeface="Wingdings" charset="2"/>
              <a:buChar char="§"/>
              <a:tabLst/>
            </a:pPr>
            <a:r>
              <a:rPr lang="en-US" sz="1600" noProof="0" dirty="0" smtClean="0">
                <a:solidFill>
                  <a:srgbClr val="052049"/>
                </a:solidFill>
              </a:rPr>
              <a:t>Touch down space to use between meetings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52049"/>
              </a:solidFill>
              <a:effectLst/>
              <a:uLnTx/>
              <a:uFillTx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06F0617-DA25-467F-B66F-71C314B7A9C5}" type="datetime1">
              <a:rPr lang="en-US" smtClean="0"/>
              <a:t>11/26/2019</a:t>
            </a:fld>
            <a:endParaRPr lang="en-US" dirty="0"/>
          </a:p>
        </p:txBody>
      </p:sp>
      <p:sp>
        <p:nvSpPr>
          <p:cNvPr id="21" name="Rectangle 20"/>
          <p:cNvSpPr/>
          <p:nvPr/>
        </p:nvSpPr>
        <p:spPr bwMode="auto">
          <a:xfrm>
            <a:off x="0" y="639456"/>
            <a:ext cx="9144000" cy="85163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130693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639456"/>
            <a:ext cx="9144000" cy="85163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Clinical Sciences Building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5135" y="180869"/>
            <a:ext cx="8173580" cy="458587"/>
          </a:xfrm>
        </p:spPr>
        <p:txBody>
          <a:bodyPr/>
          <a:lstStyle/>
          <a:p>
            <a:r>
              <a:rPr lang="en-US" sz="2800" dirty="0"/>
              <a:t>Building and Floor Governance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48150" y="1032587"/>
            <a:ext cx="8220515" cy="3153872"/>
          </a:xfrm>
        </p:spPr>
        <p:txBody>
          <a:bodyPr/>
          <a:lstStyle/>
          <a:p>
            <a:r>
              <a:rPr lang="en-US" sz="1800" dirty="0"/>
              <a:t>Building Governance Committee to be appointed </a:t>
            </a:r>
            <a:r>
              <a:rPr lang="en-US" sz="1800" dirty="0" smtClean="0"/>
              <a:t>by control point</a:t>
            </a:r>
          </a:p>
          <a:p>
            <a:pPr marL="295275" lvl="1" indent="0">
              <a:buNone/>
            </a:pPr>
            <a:r>
              <a:rPr lang="en-US" sz="1600" dirty="0"/>
              <a:t>	</a:t>
            </a:r>
            <a:r>
              <a:rPr lang="en-US" sz="1600" dirty="0" smtClean="0"/>
              <a:t>Dean’s Office level representation</a:t>
            </a:r>
            <a:endParaRPr lang="en-US" sz="1600" dirty="0"/>
          </a:p>
          <a:p>
            <a:r>
              <a:rPr lang="en-US" sz="1800" dirty="0"/>
              <a:t>Floor working group began work in January and will continue </a:t>
            </a:r>
            <a:br>
              <a:rPr lang="en-US" sz="1800" dirty="0"/>
            </a:br>
            <a:r>
              <a:rPr lang="en-US" sz="1800" dirty="0"/>
              <a:t>through move in</a:t>
            </a:r>
          </a:p>
          <a:p>
            <a:r>
              <a:rPr lang="en-US" sz="1800" dirty="0"/>
              <a:t>Decisions for the building and floor committees to be made include:</a:t>
            </a:r>
          </a:p>
          <a:p>
            <a:pPr lvl="1"/>
            <a:r>
              <a:rPr lang="en-US" sz="1600" dirty="0"/>
              <a:t>Conference room scheduling and access for all occupants </a:t>
            </a:r>
          </a:p>
          <a:p>
            <a:pPr lvl="1"/>
            <a:r>
              <a:rPr lang="en-US" sz="1600" dirty="0"/>
              <a:t>Print Management for the building </a:t>
            </a:r>
          </a:p>
          <a:p>
            <a:pPr lvl="1"/>
            <a:r>
              <a:rPr lang="en-US" sz="1600" dirty="0"/>
              <a:t>Shared resources (e.g. Floor Coordinator, shared space maintenance)  </a:t>
            </a:r>
          </a:p>
          <a:p>
            <a:pPr lvl="1"/>
            <a:r>
              <a:rPr lang="en-US" sz="1600" dirty="0"/>
              <a:t>Building security and access </a:t>
            </a:r>
          </a:p>
          <a:p>
            <a:pPr lvl="1"/>
            <a:endParaRPr lang="en-US" sz="1600" dirty="0"/>
          </a:p>
        </p:txBody>
      </p:sp>
      <p:graphicFrame>
        <p:nvGraphicFramePr>
          <p:cNvPr id="10" name="Diagram 9"/>
          <p:cNvGraphicFramePr/>
          <p:nvPr>
            <p:extLst/>
          </p:nvPr>
        </p:nvGraphicFramePr>
        <p:xfrm>
          <a:off x="6838950" y="63500"/>
          <a:ext cx="2476500" cy="1714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627501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19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Clinical Sciences Building</a:t>
            </a:r>
            <a:endParaRPr lang="en-US" dirty="0"/>
          </a:p>
        </p:txBody>
      </p:sp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358009" y="116382"/>
            <a:ext cx="8173580" cy="467820"/>
          </a:xfrm>
        </p:spPr>
        <p:txBody>
          <a:bodyPr/>
          <a:lstStyle/>
          <a:p>
            <a:r>
              <a:rPr lang="en-US" dirty="0"/>
              <a:t>Typical Floor Plan Levels 2-5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452FAE2-9781-4117-A715-2F562F80F58A}" type="datetime1">
              <a:rPr lang="en-US" smtClean="0"/>
              <a:t>11/26/2019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 bwMode="auto">
          <a:xfrm>
            <a:off x="0" y="639456"/>
            <a:ext cx="9144000" cy="85163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Content Placeholder 7">
            <a:extLst>
              <a:ext uri="{FF2B5EF4-FFF2-40B4-BE49-F238E27FC236}">
                <a16:creationId xmlns:a16="http://schemas.microsoft.com/office/drawing/2014/main" id="{0F17391C-7AF9-E942-87B0-494DFDCBD1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5942" y="988134"/>
            <a:ext cx="8657713" cy="3574297"/>
          </a:xfrm>
        </p:spPr>
      </p:pic>
      <p:sp>
        <p:nvSpPr>
          <p:cNvPr id="3" name="TextBox 2"/>
          <p:cNvSpPr txBox="1"/>
          <p:nvPr/>
        </p:nvSpPr>
        <p:spPr bwMode="auto">
          <a:xfrm>
            <a:off x="3060290" y="803787"/>
            <a:ext cx="3052916" cy="15388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marR="0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93D0"/>
              </a:buClr>
              <a:buSzPct val="80000"/>
              <a:tabLst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Parnassus Avenue </a:t>
            </a:r>
          </a:p>
        </p:txBody>
      </p:sp>
      <p:sp>
        <p:nvSpPr>
          <p:cNvPr id="5" name="TextBox 4"/>
          <p:cNvSpPr txBox="1"/>
          <p:nvPr/>
        </p:nvSpPr>
        <p:spPr bwMode="auto">
          <a:xfrm>
            <a:off x="5982408" y="2944491"/>
            <a:ext cx="2558846" cy="15388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marR="0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93D0"/>
              </a:buClr>
              <a:buSzPct val="80000"/>
              <a:tabLst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Saunders Court</a:t>
            </a:r>
          </a:p>
        </p:txBody>
      </p:sp>
      <p:sp>
        <p:nvSpPr>
          <p:cNvPr id="11" name="TextBox 10"/>
          <p:cNvSpPr txBox="1"/>
          <p:nvPr/>
        </p:nvSpPr>
        <p:spPr bwMode="auto">
          <a:xfrm rot="5400000">
            <a:off x="8583002" y="1939412"/>
            <a:ext cx="663677" cy="30777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marR="0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93D0"/>
              </a:buClr>
              <a:buSzPct val="80000"/>
              <a:tabLst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Medical Sciences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C8BFCB5-6371-8B4C-A104-EAFF6AD95E04}"/>
              </a:ext>
            </a:extLst>
          </p:cNvPr>
          <p:cNvCxnSpPr>
            <a:cxnSpLocks/>
          </p:cNvCxnSpPr>
          <p:nvPr/>
        </p:nvCxnSpPr>
        <p:spPr>
          <a:xfrm flipV="1">
            <a:off x="3506357" y="2708246"/>
            <a:ext cx="0" cy="85279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8E2E141-2055-EB46-A21A-9BE6A7CAB3EE}"/>
              </a:ext>
            </a:extLst>
          </p:cNvPr>
          <p:cNvSpPr txBox="1"/>
          <p:nvPr/>
        </p:nvSpPr>
        <p:spPr bwMode="auto">
          <a:xfrm>
            <a:off x="3257478" y="3604980"/>
            <a:ext cx="878483" cy="184666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marR="0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93D0"/>
              </a:buClr>
              <a:buSzPct val="80000"/>
              <a:tabLst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Elevators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65A9460-04A5-3147-81D2-8205F5B7B372}"/>
              </a:ext>
            </a:extLst>
          </p:cNvPr>
          <p:cNvCxnSpPr>
            <a:cxnSpLocks/>
          </p:cNvCxnSpPr>
          <p:nvPr/>
        </p:nvCxnSpPr>
        <p:spPr>
          <a:xfrm flipH="1" flipV="1">
            <a:off x="3827554" y="2146927"/>
            <a:ext cx="1160668" cy="121257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C4D7B52-1B85-F243-897A-6568526E8FD8}"/>
              </a:ext>
            </a:extLst>
          </p:cNvPr>
          <p:cNvSpPr txBox="1"/>
          <p:nvPr/>
        </p:nvSpPr>
        <p:spPr bwMode="auto">
          <a:xfrm>
            <a:off x="4935138" y="3281048"/>
            <a:ext cx="3540540" cy="55399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marL="171450" marR="0" indent="-171450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buClr>
                <a:srgbClr val="0093D0"/>
              </a:buClr>
              <a:buSzPct val="80000"/>
              <a:buFont typeface="Arial" panose="020B0604020202020204" pitchFamily="34" charset="0"/>
              <a:buChar char="•"/>
              <a:tabLst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Digital Display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5204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71450" marR="0" indent="-171450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buClr>
                <a:srgbClr val="0093D0"/>
              </a:buClr>
              <a:buSzPct val="80000"/>
              <a:buFont typeface="Arial" panose="020B0604020202020204" pitchFamily="34" charset="0"/>
              <a:buChar char="•"/>
              <a:tabLst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All desks are sit/stand</a:t>
            </a:r>
          </a:p>
          <a:p>
            <a:pPr marL="171450" marR="0" indent="-171450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buClr>
                <a:srgbClr val="0093D0"/>
              </a:buClr>
              <a:buSzPct val="80000"/>
              <a:buFont typeface="Arial" panose="020B0604020202020204" pitchFamily="34" charset="0"/>
              <a:buChar char="•"/>
              <a:tabLst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Approx. every other window will open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3140439" y="1975225"/>
            <a:ext cx="284813" cy="242490"/>
          </a:xfrm>
          <a:prstGeom prst="ellipse">
            <a:avLst/>
          </a:prstGeom>
          <a:noFill/>
          <a:ln w="1905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4265481" y="3971415"/>
            <a:ext cx="284813" cy="242490"/>
          </a:xfrm>
          <a:prstGeom prst="ellipse">
            <a:avLst/>
          </a:prstGeom>
          <a:noFill/>
          <a:ln w="1905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8067206" y="1892771"/>
            <a:ext cx="284813" cy="242490"/>
          </a:xfrm>
          <a:prstGeom prst="ellipse">
            <a:avLst/>
          </a:prstGeom>
          <a:noFill/>
          <a:ln w="1905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2243528" y="4092660"/>
            <a:ext cx="284813" cy="242490"/>
          </a:xfrm>
          <a:prstGeom prst="ellipse">
            <a:avLst/>
          </a:prstGeom>
          <a:noFill/>
          <a:ln w="1905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 bwMode="auto">
          <a:xfrm>
            <a:off x="4629386" y="4020700"/>
            <a:ext cx="3410504" cy="184666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marR="0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93D0"/>
              </a:buClr>
              <a:buSzPct val="80000"/>
              <a:tabLst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Card reader</a:t>
            </a:r>
            <a:r>
              <a:rPr kumimoji="0" lang="en-US" sz="1200" b="0" i="0" u="none" strike="noStrike" kern="1200" cap="none" spc="0" normalizeH="0" noProof="0" dirty="0" smtClean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locations – 3 entry points, locked 24/7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5204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2624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>
                <a:solidFill>
                  <a:schemeClr val="tx1"/>
                </a:solidFill>
              </a:rPr>
              <a:t>Clinical Sciences Building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50BC79-8EF4-47DA-B314-EBB8FE45B4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0" y="639456"/>
            <a:ext cx="9144000" cy="85163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358009" y="180869"/>
            <a:ext cx="4899546" cy="4585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2800" b="0" kern="1200" cap="none" spc="0" baseline="0" dirty="0" smtClean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Agenda </a:t>
            </a:r>
          </a:p>
        </p:txBody>
      </p:sp>
      <p:sp>
        <p:nvSpPr>
          <p:cNvPr id="12" name="Content Placeholder 5"/>
          <p:cNvSpPr txBox="1">
            <a:spLocks/>
          </p:cNvSpPr>
          <p:nvPr/>
        </p:nvSpPr>
        <p:spPr>
          <a:xfrm>
            <a:off x="73244" y="866633"/>
            <a:ext cx="4437342" cy="2932045"/>
          </a:xfrm>
          <a:prstGeom prst="rect">
            <a:avLst/>
          </a:prstGeom>
        </p:spPr>
        <p:txBody>
          <a:bodyPr/>
          <a:lstStyle>
            <a:lvl1pPr marL="295275" indent="-295275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charset="2"/>
              <a:buChar char="§"/>
              <a:tabLst/>
              <a:defRPr lang="en-US" sz="2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9438" indent="-284163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>
                  <a:lumMod val="50000"/>
                </a:schemeClr>
              </a:buClr>
              <a:buSzPct val="100000"/>
              <a:buFont typeface=".AppleSystemUIFont" charset="0"/>
              <a:buChar char="-"/>
              <a:tabLst/>
              <a:defRPr lang="en-US" sz="20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-227013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charset="2"/>
              <a:buChar char="§"/>
              <a:tabLst/>
              <a:defRPr lang="en-US" sz="1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222250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>
                  <a:lumMod val="50000"/>
                </a:schemeClr>
              </a:buClr>
              <a:buSzPct val="100000"/>
              <a:buFont typeface=".AppleSystemUIFont" charset="0"/>
              <a:buChar char="-"/>
              <a:tabLst/>
              <a:defRPr lang="en-US" sz="16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2863" indent="-227013" algn="l" defTabSz="640080" rtl="0" eaLnBrk="1" latinLnBrk="0" hangingPunct="1">
              <a:lnSpc>
                <a:spcPct val="200000"/>
              </a:lnSpc>
              <a:spcBef>
                <a:spcPts val="0"/>
              </a:spcBef>
              <a:buClr>
                <a:srgbClr val="18A3AC"/>
              </a:buClr>
              <a:buSzPct val="80000"/>
              <a:buFont typeface="Wingdings" charset="2"/>
              <a:buChar char="§"/>
              <a:defRPr lang="en-US" sz="2000" b="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Introductions</a:t>
            </a:r>
          </a:p>
          <a:p>
            <a:r>
              <a:rPr lang="en-US" sz="1800" dirty="0"/>
              <a:t>Timeline</a:t>
            </a:r>
          </a:p>
          <a:p>
            <a:r>
              <a:rPr lang="en-US" sz="1800" dirty="0"/>
              <a:t>Clinical Sciences Building </a:t>
            </a:r>
            <a:r>
              <a:rPr lang="en-US" sz="1800" dirty="0" smtClean="0"/>
              <a:t>Update</a:t>
            </a:r>
            <a:endParaRPr lang="en-US" sz="1800" dirty="0"/>
          </a:p>
          <a:p>
            <a:r>
              <a:rPr lang="en-US" sz="1800" dirty="0"/>
              <a:t>Change Management</a:t>
            </a:r>
          </a:p>
          <a:p>
            <a:r>
              <a:rPr lang="en-US" sz="1800" dirty="0"/>
              <a:t>Document Management</a:t>
            </a:r>
          </a:p>
          <a:p>
            <a:r>
              <a:rPr lang="en-US" sz="1800" dirty="0" smtClean="0"/>
              <a:t>Move </a:t>
            </a:r>
            <a:r>
              <a:rPr lang="en-US" sz="1800" dirty="0"/>
              <a:t>Logistics</a:t>
            </a:r>
          </a:p>
          <a:p>
            <a:r>
              <a:rPr lang="en-US" sz="1800" dirty="0" smtClean="0"/>
              <a:t>Resources</a:t>
            </a:r>
            <a:endParaRPr lang="en-US" sz="1800" dirty="0"/>
          </a:p>
          <a:p>
            <a:r>
              <a:rPr lang="en-US" sz="1800" dirty="0"/>
              <a:t>Wrap Up &amp; Next steps 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" t="13250" r="2827" b="12620"/>
          <a:stretch/>
        </p:blipFill>
        <p:spPr>
          <a:xfrm>
            <a:off x="4114979" y="866633"/>
            <a:ext cx="5029021" cy="303250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E1BFA8D-CDF6-4744-908C-62B72269F05A}" type="datetime1">
              <a:rPr lang="en-US" smtClean="0"/>
              <a:t>11/26/2019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9244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20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Clinical Sciences Building</a:t>
            </a:r>
            <a:endParaRPr lang="en-US" dirty="0"/>
          </a:p>
        </p:txBody>
      </p:sp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358009" y="116382"/>
            <a:ext cx="8173580" cy="467820"/>
          </a:xfrm>
        </p:spPr>
        <p:txBody>
          <a:bodyPr/>
          <a:lstStyle/>
          <a:p>
            <a:r>
              <a:rPr lang="en-US" dirty="0" smtClean="0"/>
              <a:t>Shared Spaces by Floor </a:t>
            </a:r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527263" y="743303"/>
          <a:ext cx="7363124" cy="387844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117182">
                  <a:extLst>
                    <a:ext uri="{9D8B030D-6E8A-4147-A177-3AD203B41FA5}">
                      <a16:colId xmlns:a16="http://schemas.microsoft.com/office/drawing/2014/main" val="255074917"/>
                    </a:ext>
                  </a:extLst>
                </a:gridCol>
                <a:gridCol w="855407">
                  <a:extLst>
                    <a:ext uri="{9D8B030D-6E8A-4147-A177-3AD203B41FA5}">
                      <a16:colId xmlns:a16="http://schemas.microsoft.com/office/drawing/2014/main" val="3007967991"/>
                    </a:ext>
                  </a:extLst>
                </a:gridCol>
                <a:gridCol w="884903">
                  <a:extLst>
                    <a:ext uri="{9D8B030D-6E8A-4147-A177-3AD203B41FA5}">
                      <a16:colId xmlns:a16="http://schemas.microsoft.com/office/drawing/2014/main" val="1870991598"/>
                    </a:ext>
                  </a:extLst>
                </a:gridCol>
                <a:gridCol w="1283110">
                  <a:extLst>
                    <a:ext uri="{9D8B030D-6E8A-4147-A177-3AD203B41FA5}">
                      <a16:colId xmlns:a16="http://schemas.microsoft.com/office/drawing/2014/main" val="2229019716"/>
                    </a:ext>
                  </a:extLst>
                </a:gridCol>
                <a:gridCol w="966019">
                  <a:extLst>
                    <a:ext uri="{9D8B030D-6E8A-4147-A177-3AD203B41FA5}">
                      <a16:colId xmlns:a16="http://schemas.microsoft.com/office/drawing/2014/main" val="858998662"/>
                    </a:ext>
                  </a:extLst>
                </a:gridCol>
                <a:gridCol w="1275735">
                  <a:extLst>
                    <a:ext uri="{9D8B030D-6E8A-4147-A177-3AD203B41FA5}">
                      <a16:colId xmlns:a16="http://schemas.microsoft.com/office/drawing/2014/main" val="2952366960"/>
                    </a:ext>
                  </a:extLst>
                </a:gridCol>
                <a:gridCol w="980768">
                  <a:extLst>
                    <a:ext uri="{9D8B030D-6E8A-4147-A177-3AD203B41FA5}">
                      <a16:colId xmlns:a16="http://schemas.microsoft.com/office/drawing/2014/main" val="112136728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Focus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Huddle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Small Conference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Storage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Break-out &amp; Printer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Printer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02168893"/>
                  </a:ext>
                </a:extLst>
              </a:tr>
              <a:tr h="51912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0" i="0" u="none" strike="noStrike">
                          <a:solidFill>
                            <a:srgbClr val="052049"/>
                          </a:solidFill>
                          <a:effectLst/>
                          <a:latin typeface="Arial" panose="020B0604020202020204" pitchFamily="34" charset="0"/>
                        </a:rPr>
                        <a:t>Floor 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>
                          <a:solidFill>
                            <a:srgbClr val="052049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>
                          <a:solidFill>
                            <a:srgbClr val="052049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>
                          <a:solidFill>
                            <a:srgbClr val="052049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>
                          <a:solidFill>
                            <a:srgbClr val="052049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>
                          <a:solidFill>
                            <a:srgbClr val="052049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rgbClr val="052049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15130647"/>
                  </a:ext>
                </a:extLst>
              </a:tr>
              <a:tr h="51912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0" i="0" u="none" strike="noStrike">
                          <a:solidFill>
                            <a:srgbClr val="052049"/>
                          </a:solidFill>
                          <a:effectLst/>
                          <a:latin typeface="Arial" panose="020B0604020202020204" pitchFamily="34" charset="0"/>
                        </a:rPr>
                        <a:t>Floor 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>
                          <a:solidFill>
                            <a:srgbClr val="052049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>
                          <a:solidFill>
                            <a:srgbClr val="052049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>
                          <a:solidFill>
                            <a:srgbClr val="052049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>
                          <a:solidFill>
                            <a:srgbClr val="052049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>
                          <a:solidFill>
                            <a:srgbClr val="052049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rgbClr val="052049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76773089"/>
                  </a:ext>
                </a:extLst>
              </a:tr>
              <a:tr h="51912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0" i="0" u="none" strike="noStrike">
                          <a:solidFill>
                            <a:srgbClr val="052049"/>
                          </a:solidFill>
                          <a:effectLst/>
                          <a:latin typeface="Arial" panose="020B0604020202020204" pitchFamily="34" charset="0"/>
                        </a:rPr>
                        <a:t>Floor 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>
                          <a:solidFill>
                            <a:srgbClr val="052049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>
                          <a:solidFill>
                            <a:srgbClr val="052049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>
                          <a:solidFill>
                            <a:srgbClr val="052049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>
                          <a:solidFill>
                            <a:srgbClr val="052049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>
                          <a:solidFill>
                            <a:srgbClr val="052049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rgbClr val="052049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76442192"/>
                  </a:ext>
                </a:extLst>
              </a:tr>
              <a:tr h="51912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0" i="0" u="none" strike="noStrike">
                          <a:solidFill>
                            <a:srgbClr val="052049"/>
                          </a:solidFill>
                          <a:effectLst/>
                          <a:latin typeface="Arial" panose="020B0604020202020204" pitchFamily="34" charset="0"/>
                        </a:rPr>
                        <a:t>Floor 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>
                          <a:solidFill>
                            <a:srgbClr val="052049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>
                          <a:solidFill>
                            <a:srgbClr val="052049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>
                          <a:solidFill>
                            <a:srgbClr val="052049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>
                          <a:solidFill>
                            <a:srgbClr val="052049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>
                          <a:solidFill>
                            <a:srgbClr val="052049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rgbClr val="052049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73642785"/>
                  </a:ext>
                </a:extLst>
              </a:tr>
              <a:tr h="51912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0" i="0" u="none" strike="noStrike">
                          <a:solidFill>
                            <a:srgbClr val="052049"/>
                          </a:solidFill>
                          <a:effectLst/>
                          <a:latin typeface="Arial" panose="020B0604020202020204" pitchFamily="34" charset="0"/>
                        </a:rPr>
                        <a:t>Floor 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>
                          <a:solidFill>
                            <a:srgbClr val="052049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>
                          <a:solidFill>
                            <a:srgbClr val="052049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>
                          <a:solidFill>
                            <a:srgbClr val="052049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>
                          <a:solidFill>
                            <a:srgbClr val="052049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>
                          <a:solidFill>
                            <a:srgbClr val="052049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rgbClr val="052049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34100873"/>
                  </a:ext>
                </a:extLst>
              </a:tr>
              <a:tr h="64272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0" i="0" u="none" strike="noStrike">
                          <a:solidFill>
                            <a:srgbClr val="052049"/>
                          </a:solidFill>
                          <a:effectLst/>
                          <a:latin typeface="Arial" panose="020B0604020202020204" pitchFamily="34" charset="0"/>
                        </a:rPr>
                        <a:t>Floor 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>
                          <a:solidFill>
                            <a:srgbClr val="052049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>
                          <a:solidFill>
                            <a:srgbClr val="052049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>
                          <a:solidFill>
                            <a:srgbClr val="052049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>
                          <a:solidFill>
                            <a:srgbClr val="052049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rgbClr val="052049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rgbClr val="052049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07937897"/>
                  </a:ext>
                </a:extLst>
              </a:tr>
            </a:tbl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EFA651F-BFB9-4CCB-8645-DF2BE6AD210D}" type="datetime1">
              <a:rPr lang="en-US" smtClean="0"/>
              <a:t>11/26/2019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 bwMode="auto">
          <a:xfrm>
            <a:off x="0" y="557457"/>
            <a:ext cx="9144000" cy="85163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597510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F46BB2A-C45B-D04E-9F8C-B45A7569A41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UCSF Department of Anesthesia and Perioperative Care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41DD7A-A5F1-B74E-A99C-C3A171FD376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3C11E4C-D15D-D040-8E3D-5D1F49FEB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135" y="141451"/>
            <a:ext cx="8173580" cy="458587"/>
          </a:xfrm>
        </p:spPr>
        <p:txBody>
          <a:bodyPr/>
          <a:lstStyle/>
          <a:p>
            <a:r>
              <a:rPr lang="en-US" sz="2800" dirty="0"/>
              <a:t>Clinical Science Building	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AB0FB01C-A1E9-F54A-8C31-A2EE3824CEC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2" y="686687"/>
            <a:ext cx="8169964" cy="334897"/>
          </a:xfrm>
        </p:spPr>
        <p:txBody>
          <a:bodyPr/>
          <a:lstStyle/>
          <a:p>
            <a:r>
              <a:rPr lang="en-US" dirty="0"/>
              <a:t>Accent Color and </a:t>
            </a:r>
            <a:r>
              <a:rPr lang="en-US" dirty="0" smtClean="0"/>
              <a:t>Carpet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A1B2F9-DF04-BA41-9BF5-C9F6DD933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0928" y="848023"/>
            <a:ext cx="3011839" cy="17825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37778E-C4D1-0148-A6FE-E533590D6A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105" y="2820456"/>
            <a:ext cx="6438507" cy="17754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8E74EB9-6A2D-CA40-97C0-23B397A88492}"/>
              </a:ext>
            </a:extLst>
          </p:cNvPr>
          <p:cNvSpPr txBox="1"/>
          <p:nvPr/>
        </p:nvSpPr>
        <p:spPr bwMode="auto">
          <a:xfrm>
            <a:off x="541840" y="1199383"/>
            <a:ext cx="5014450" cy="995144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marR="0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93D0"/>
              </a:buClr>
              <a:buSzPct val="80000"/>
              <a:tabLst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Green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– Level 2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&amp;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accent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color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5204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93D0"/>
              </a:buClr>
              <a:buSzPct val="80000"/>
              <a:tabLst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Orange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– Level 4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&amp; 5 </a:t>
            </a:r>
            <a:r>
              <a:rPr lang="en-US" sz="1600" dirty="0" smtClean="0">
                <a:solidFill>
                  <a:srgbClr val="052049"/>
                </a:solidFill>
              </a:rPr>
              <a:t>accent </a:t>
            </a:r>
            <a:r>
              <a:rPr lang="en-US" sz="1600" dirty="0">
                <a:solidFill>
                  <a:srgbClr val="052049"/>
                </a:solidFill>
              </a:rPr>
              <a:t>color</a:t>
            </a:r>
          </a:p>
          <a:p>
            <a:pPr marR="0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93D0"/>
              </a:buClr>
              <a:buSzPct val="80000"/>
              <a:tabLst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Teal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– Level 6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&amp; 7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accent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color 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0" y="557457"/>
            <a:ext cx="9144000" cy="85163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431696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639456"/>
            <a:ext cx="9144000" cy="85163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Clinical Sciences Building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5135" y="204891"/>
            <a:ext cx="8173580" cy="458587"/>
          </a:xfrm>
        </p:spPr>
        <p:txBody>
          <a:bodyPr/>
          <a:lstStyle/>
          <a:p>
            <a:r>
              <a:rPr lang="en-US" sz="2800" dirty="0"/>
              <a:t>Floor Amenities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3585" y="1181101"/>
            <a:ext cx="8220515" cy="3153872"/>
          </a:xfrm>
        </p:spPr>
        <p:txBody>
          <a:bodyPr/>
          <a:lstStyle/>
          <a:p>
            <a:r>
              <a:rPr lang="en-US" sz="1800" dirty="0"/>
              <a:t>Shared </a:t>
            </a:r>
            <a:r>
              <a:rPr lang="en-US" sz="1800" dirty="0" smtClean="0"/>
              <a:t>kitchens </a:t>
            </a:r>
            <a:r>
              <a:rPr lang="en-US" sz="1800" dirty="0"/>
              <a:t>with microwaves, refrigerators, and </a:t>
            </a:r>
            <a:r>
              <a:rPr lang="en-US" sz="1800" dirty="0" smtClean="0"/>
              <a:t>filtered </a:t>
            </a:r>
            <a:r>
              <a:rPr lang="en-US" sz="1800" dirty="0"/>
              <a:t>water</a:t>
            </a:r>
          </a:p>
          <a:p>
            <a:r>
              <a:rPr lang="en-US" sz="1800" dirty="0"/>
              <a:t>Shared conference rooms on Floors 2-6</a:t>
            </a:r>
          </a:p>
          <a:p>
            <a:r>
              <a:rPr lang="en-US" sz="1800" dirty="0"/>
              <a:t>ITS will provide the specs for technology in the rooms; training will be offered before and after move in</a:t>
            </a:r>
          </a:p>
          <a:p>
            <a:r>
              <a:rPr lang="en-US" sz="1800" dirty="0" smtClean="0"/>
              <a:t>Storage will be shared by all building occupants</a:t>
            </a:r>
          </a:p>
          <a:p>
            <a:pPr lvl="1"/>
            <a:r>
              <a:rPr lang="en-US" sz="1600" dirty="0" smtClean="0"/>
              <a:t>Levels 4-5 have compact shelf storage</a:t>
            </a:r>
          </a:p>
          <a:p>
            <a:pPr lvl="1"/>
            <a:r>
              <a:rPr lang="en-US" sz="1600" dirty="0" smtClean="0"/>
              <a:t>Levels 2, 3, and 7 have storage rooms with file cabinets and storage cabinets</a:t>
            </a:r>
          </a:p>
          <a:p>
            <a:pPr lvl="1"/>
            <a:r>
              <a:rPr lang="en-US" sz="1600" dirty="0" smtClean="0"/>
              <a:t>Carolyn Tuft will work with Change Agents to distribute the needs across the building.</a:t>
            </a:r>
            <a:endParaRPr lang="en-US" sz="1600" dirty="0"/>
          </a:p>
        </p:txBody>
      </p:sp>
      <p:graphicFrame>
        <p:nvGraphicFramePr>
          <p:cNvPr id="10" name="Diagram 9"/>
          <p:cNvGraphicFramePr/>
          <p:nvPr>
            <p:extLst/>
          </p:nvPr>
        </p:nvGraphicFramePr>
        <p:xfrm>
          <a:off x="6838950" y="63500"/>
          <a:ext cx="2476500" cy="1714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665460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Clinical Sciences Building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3586" y="1021854"/>
            <a:ext cx="2958354" cy="2932045"/>
          </a:xfrm>
        </p:spPr>
        <p:txBody>
          <a:bodyPr/>
          <a:lstStyle/>
          <a:p>
            <a:r>
              <a:rPr lang="en-US" sz="1600" dirty="0" smtClean="0"/>
              <a:t>Two refrigerators</a:t>
            </a:r>
          </a:p>
          <a:p>
            <a:r>
              <a:rPr lang="en-US" sz="1600" dirty="0" smtClean="0"/>
              <a:t>Two microwaves</a:t>
            </a:r>
          </a:p>
          <a:p>
            <a:r>
              <a:rPr lang="en-US" sz="1600" dirty="0" smtClean="0"/>
              <a:t>Dishwasher</a:t>
            </a:r>
          </a:p>
          <a:p>
            <a:r>
              <a:rPr lang="en-US" sz="1600" dirty="0" smtClean="0"/>
              <a:t>Plumbed Coffee Maker </a:t>
            </a:r>
            <a:endParaRPr lang="en-US" sz="16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3585" y="223450"/>
            <a:ext cx="8173580" cy="458587"/>
          </a:xfrm>
        </p:spPr>
        <p:txBody>
          <a:bodyPr/>
          <a:lstStyle/>
          <a:p>
            <a:r>
              <a:rPr lang="en-US" sz="2800" dirty="0" smtClean="0"/>
              <a:t>Shared Kitchen 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 bwMode="auto">
          <a:xfrm>
            <a:off x="0" y="639456"/>
            <a:ext cx="9144000" cy="85163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1CBD03-8CF6-894A-878A-B98D79A5E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105" y="2573746"/>
            <a:ext cx="5797938" cy="2015093"/>
          </a:xfrm>
          <a:prstGeom prst="rect">
            <a:avLst/>
          </a:prstGeom>
        </p:spPr>
      </p:pic>
      <p:pic>
        <p:nvPicPr>
          <p:cNvPr id="12" name="Content Placeholder 8">
            <a:extLst>
              <a:ext uri="{FF2B5EF4-FFF2-40B4-BE49-F238E27FC236}">
                <a16:creationId xmlns:a16="http://schemas.microsoft.com/office/drawing/2014/main" id="{1750B6D7-4F7E-1642-8736-0AFFDF96DB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1524" y="1866740"/>
            <a:ext cx="2769646" cy="272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709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Clinical Sciences Building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3586" y="1021854"/>
            <a:ext cx="3683700" cy="2932045"/>
          </a:xfrm>
        </p:spPr>
        <p:txBody>
          <a:bodyPr/>
          <a:lstStyle/>
          <a:p>
            <a:r>
              <a:rPr lang="en-US" sz="1600" dirty="0" smtClean="0"/>
              <a:t>Two per floor </a:t>
            </a:r>
          </a:p>
          <a:p>
            <a:r>
              <a:rPr lang="en-US" sz="1600" dirty="0" smtClean="0"/>
              <a:t>MFDs will be managed by Documents and Media</a:t>
            </a:r>
          </a:p>
          <a:p>
            <a:r>
              <a:rPr lang="en-US" sz="1600" dirty="0" smtClean="0"/>
              <a:t>Fewer to no desktop printers </a:t>
            </a:r>
            <a:endParaRPr lang="en-US" sz="16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3585" y="223450"/>
            <a:ext cx="8173580" cy="458587"/>
          </a:xfrm>
        </p:spPr>
        <p:txBody>
          <a:bodyPr/>
          <a:lstStyle/>
          <a:p>
            <a:r>
              <a:rPr lang="en-US" sz="2800" dirty="0" smtClean="0"/>
              <a:t>Multi-Function Device – Copier/Print Rooms 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 bwMode="auto">
          <a:xfrm>
            <a:off x="0" y="639456"/>
            <a:ext cx="9144000" cy="85163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Content Placeholder 7">
            <a:extLst>
              <a:ext uri="{FF2B5EF4-FFF2-40B4-BE49-F238E27FC236}">
                <a16:creationId xmlns:a16="http://schemas.microsoft.com/office/drawing/2014/main" id="{804B54A6-BA14-F54E-9266-511B112651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4103" y="724619"/>
            <a:ext cx="2654903" cy="38523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DB7A55-C73B-A74F-A5F6-B193B3F27D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431" y="2598197"/>
            <a:ext cx="4018827" cy="189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0655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Clinical Sciences Building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3586" y="1021854"/>
            <a:ext cx="3683700" cy="2932045"/>
          </a:xfrm>
        </p:spPr>
        <p:txBody>
          <a:bodyPr/>
          <a:lstStyle/>
          <a:p>
            <a:r>
              <a:rPr lang="en-US" sz="1600" dirty="0" smtClean="0"/>
              <a:t>Solid partition 42” with 12” clear glass for total </a:t>
            </a:r>
            <a:r>
              <a:rPr lang="en-US" sz="1600" dirty="0"/>
              <a:t>partition </a:t>
            </a:r>
            <a:r>
              <a:rPr lang="en-US" sz="1600" dirty="0" smtClean="0"/>
              <a:t>height</a:t>
            </a:r>
            <a:r>
              <a:rPr lang="en-US" sz="1600" dirty="0"/>
              <a:t> </a:t>
            </a:r>
            <a:r>
              <a:rPr lang="en-US" sz="1600" dirty="0" smtClean="0"/>
              <a:t>54”</a:t>
            </a:r>
            <a:endParaRPr lang="en-US" sz="1600" dirty="0"/>
          </a:p>
          <a:p>
            <a:r>
              <a:rPr lang="en-US" sz="1600" dirty="0" smtClean="0"/>
              <a:t>Height </a:t>
            </a:r>
            <a:r>
              <a:rPr lang="en-US" sz="1600" dirty="0"/>
              <a:t>adjustable </a:t>
            </a:r>
            <a:r>
              <a:rPr lang="en-US" sz="1600" dirty="0" smtClean="0"/>
              <a:t>desk 29”d x 82”w; with privacy panel.</a:t>
            </a:r>
            <a:endParaRPr lang="en-US" sz="1600" dirty="0"/>
          </a:p>
          <a:p>
            <a:r>
              <a:rPr lang="en-US" sz="1600" dirty="0" smtClean="0"/>
              <a:t>Side table 18”d x 30”w</a:t>
            </a:r>
          </a:p>
          <a:p>
            <a:r>
              <a:rPr lang="en-US" sz="1600" dirty="0" smtClean="0"/>
              <a:t>Low lockable storage unit 18”d x 30”w x 30”h  </a:t>
            </a:r>
            <a:endParaRPr lang="en-US" sz="1600" dirty="0"/>
          </a:p>
          <a:p>
            <a:r>
              <a:rPr lang="en-US" sz="1600" dirty="0" smtClean="0"/>
              <a:t>Ergonomic </a:t>
            </a:r>
            <a:r>
              <a:rPr lang="en-US" sz="1600" dirty="0"/>
              <a:t>chair</a:t>
            </a:r>
          </a:p>
          <a:p>
            <a:r>
              <a:rPr lang="en-US" sz="1600" dirty="0" smtClean="0"/>
              <a:t>Single </a:t>
            </a:r>
            <a:r>
              <a:rPr lang="en-US" sz="1600" dirty="0"/>
              <a:t>monitor arm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3585" y="223450"/>
            <a:ext cx="8173580" cy="458587"/>
          </a:xfrm>
        </p:spPr>
        <p:txBody>
          <a:bodyPr/>
          <a:lstStyle/>
          <a:p>
            <a:r>
              <a:rPr lang="en-US" sz="2800" dirty="0" smtClean="0"/>
              <a:t>Standard Workstation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 bwMode="auto">
          <a:xfrm>
            <a:off x="0" y="639456"/>
            <a:ext cx="9144000" cy="85163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7" name="Content Placeholder 19">
            <a:extLst>
              <a:ext uri="{FF2B5EF4-FFF2-40B4-BE49-F238E27FC236}">
                <a16:creationId xmlns:a16="http://schemas.microsoft.com/office/drawing/2014/main" id="{1BD76A00-059C-DB4C-8973-81713C1938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7207" y="2532312"/>
            <a:ext cx="4886793" cy="2082977"/>
          </a:xfrm>
          <a:prstGeom prst="rect">
            <a:avLst/>
          </a:prstGeom>
        </p:spPr>
      </p:pic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81033E25-737E-A34B-9C10-BEB0D8DB5C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8874" y="823201"/>
            <a:ext cx="3045126" cy="17091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 bwMode="auto">
          <a:xfrm>
            <a:off x="4257207" y="1677756"/>
            <a:ext cx="1663734" cy="646331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marR="0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93D0"/>
              </a:buClr>
              <a:buSzPct val="80000"/>
              <a:tabLst/>
            </a:pPr>
            <a:r>
              <a:rPr lang="en-US" sz="1400" i="1" dirty="0">
                <a:solidFill>
                  <a:srgbClr val="052049"/>
                </a:solidFill>
              </a:rPr>
              <a:t>W</a:t>
            </a:r>
            <a:r>
              <a:rPr lang="en-US" sz="1400" i="1" dirty="0" smtClean="0">
                <a:solidFill>
                  <a:srgbClr val="052049"/>
                </a:solidFill>
              </a:rPr>
              <a:t>orkstations include 4 power outlets and 2 data ports </a:t>
            </a:r>
            <a:endParaRPr kumimoji="0" lang="en-US" sz="1400" b="0" i="1" u="none" strike="noStrike" kern="1200" cap="none" spc="0" normalizeH="0" baseline="0" noProof="0" dirty="0" smtClean="0">
              <a:ln>
                <a:noFill/>
              </a:ln>
              <a:solidFill>
                <a:srgbClr val="052049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325307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Clinical Sciences Building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5135" y="180869"/>
            <a:ext cx="8173580" cy="458587"/>
          </a:xfrm>
        </p:spPr>
        <p:txBody>
          <a:bodyPr/>
          <a:lstStyle/>
          <a:p>
            <a:r>
              <a:rPr lang="en-US" sz="2800" dirty="0"/>
              <a:t>Typical Private Office Furnishings 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0" y="639456"/>
            <a:ext cx="9144000" cy="85163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Content Placeholder 4"/>
          <p:cNvSpPr>
            <a:spLocks noGrp="1"/>
          </p:cNvSpPr>
          <p:nvPr>
            <p:ph idx="1"/>
          </p:nvPr>
        </p:nvSpPr>
        <p:spPr>
          <a:xfrm>
            <a:off x="518166" y="1098043"/>
            <a:ext cx="3106738" cy="2932112"/>
          </a:xfrm>
        </p:spPr>
        <p:txBody>
          <a:bodyPr/>
          <a:lstStyle/>
          <a:p>
            <a:r>
              <a:rPr lang="en-US" sz="1600" dirty="0" smtClean="0"/>
              <a:t>Height </a:t>
            </a:r>
            <a:r>
              <a:rPr lang="en-US" sz="1600" dirty="0"/>
              <a:t>adjustable </a:t>
            </a:r>
            <a:r>
              <a:rPr lang="en-US" sz="1600" dirty="0" smtClean="0"/>
              <a:t>desk 29”d x 70”w</a:t>
            </a:r>
          </a:p>
          <a:p>
            <a:r>
              <a:rPr lang="en-US" sz="1600" dirty="0" smtClean="0"/>
              <a:t>Side table 18”d x 30”w</a:t>
            </a:r>
          </a:p>
          <a:p>
            <a:r>
              <a:rPr lang="en-US" sz="1600" dirty="0" smtClean="0"/>
              <a:t>Low lockable storage unit 18”d x 30”w x 30”h  </a:t>
            </a:r>
            <a:endParaRPr lang="en-US" sz="1600" dirty="0"/>
          </a:p>
          <a:p>
            <a:r>
              <a:rPr lang="en-US" sz="1600" dirty="0" smtClean="0"/>
              <a:t>Ergonomic </a:t>
            </a:r>
            <a:r>
              <a:rPr lang="en-US" sz="1600" dirty="0"/>
              <a:t>chair</a:t>
            </a:r>
          </a:p>
          <a:p>
            <a:r>
              <a:rPr lang="en-US" sz="1600" dirty="0" smtClean="0"/>
              <a:t>Single </a:t>
            </a:r>
            <a:r>
              <a:rPr lang="en-US" sz="1600" dirty="0"/>
              <a:t>monitor arm </a:t>
            </a:r>
            <a:endParaRPr lang="en-US" sz="1600" dirty="0" smtClean="0"/>
          </a:p>
          <a:p>
            <a:r>
              <a:rPr lang="en-US" sz="1600" dirty="0" smtClean="0"/>
              <a:t>Wood door and glass wall 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 bwMode="auto">
          <a:xfrm>
            <a:off x="5414470" y="1008731"/>
            <a:ext cx="2705948" cy="43088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marR="0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93D0"/>
              </a:buClr>
              <a:buSzPct val="80000"/>
              <a:tabLst/>
            </a:pPr>
            <a:r>
              <a:rPr lang="en-US" sz="1400" i="1" dirty="0" smtClean="0">
                <a:solidFill>
                  <a:srgbClr val="052049"/>
                </a:solidFill>
              </a:rPr>
              <a:t>Private Office Includes  power outlets and 2 data ports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F2DB5A6-FD5E-2540-9741-87A5B685F5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8204" y="2173573"/>
            <a:ext cx="3718380" cy="243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1215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Clinical Sciences Building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5135" y="180869"/>
            <a:ext cx="8173580" cy="458587"/>
          </a:xfrm>
        </p:spPr>
        <p:txBody>
          <a:bodyPr/>
          <a:lstStyle/>
          <a:p>
            <a:r>
              <a:rPr lang="en-US" sz="2800" dirty="0"/>
              <a:t>Document Management – Paper-Lite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3585" y="1181101"/>
            <a:ext cx="8220515" cy="3153872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Why change to a paper-lite workspace? </a:t>
            </a:r>
          </a:p>
          <a:p>
            <a:r>
              <a:rPr lang="en-US" sz="1800" i="1" dirty="0"/>
              <a:t>Use onsite space for people not paper</a:t>
            </a:r>
          </a:p>
          <a:p>
            <a:r>
              <a:rPr lang="en-US" sz="1800" i="1" dirty="0"/>
              <a:t>Support UCSF sustainability goals </a:t>
            </a:r>
          </a:p>
          <a:p>
            <a:r>
              <a:rPr lang="en-US" sz="1800" i="1" dirty="0"/>
              <a:t>Information is available whenever you need it, wherever you are</a:t>
            </a:r>
          </a:p>
          <a:p>
            <a:endParaRPr lang="en-US" sz="1800" dirty="0"/>
          </a:p>
          <a:p>
            <a:endParaRPr lang="en-US" sz="1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365" y="2978742"/>
            <a:ext cx="3233413" cy="128641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0" y="639456"/>
            <a:ext cx="9144000" cy="85163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487643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Clinical Sciences Building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3585" y="204891"/>
            <a:ext cx="8173580" cy="458587"/>
          </a:xfrm>
        </p:spPr>
        <p:txBody>
          <a:bodyPr/>
          <a:lstStyle/>
          <a:p>
            <a:r>
              <a:rPr lang="en-US" sz="2800" dirty="0"/>
              <a:t>Document Management – UC RRS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3585" y="1181101"/>
            <a:ext cx="8220515" cy="3153872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Where can I find out how long to keep records? </a:t>
            </a:r>
          </a:p>
          <a:p>
            <a:endParaRPr lang="en-US" sz="18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3585" y="1665491"/>
            <a:ext cx="8325548" cy="35543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95275" indent="-295275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80000"/>
              <a:buFont typeface="Wingdings" charset="2"/>
              <a:buChar char="§"/>
              <a:tabLst/>
              <a:defRPr lang="en-US" sz="2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9438" indent="-284163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5">
                  <a:lumMod val="50000"/>
                </a:schemeClr>
              </a:buClr>
              <a:buSzPct val="100000"/>
              <a:buFont typeface=".AppleSystemUIFont" charset="0"/>
              <a:buChar char="-"/>
              <a:tabLst/>
              <a:defRPr lang="en-US" sz="20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-227013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80000"/>
              <a:buFont typeface="Wingdings" charset="2"/>
              <a:buChar char="§"/>
              <a:tabLst/>
              <a:defRPr lang="en-US" sz="1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222250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5">
                  <a:lumMod val="50000"/>
                </a:schemeClr>
              </a:buClr>
              <a:buSzPct val="100000"/>
              <a:buFont typeface=".AppleSystemUIFont" charset="0"/>
              <a:buChar char="-"/>
              <a:tabLst/>
              <a:defRPr lang="en-US" sz="16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2863" indent="-227013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80000"/>
              <a:buFont typeface="Wingdings" charset="2"/>
              <a:buChar char="§"/>
              <a:defRPr lang="en-US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85876" y="1665490"/>
            <a:ext cx="8325548" cy="25175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95275" indent="-295275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80000"/>
              <a:buFont typeface="Wingdings" charset="2"/>
              <a:buChar char="§"/>
              <a:tabLst/>
              <a:defRPr lang="en-US" sz="2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9438" indent="-284163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5">
                  <a:lumMod val="50000"/>
                </a:schemeClr>
              </a:buClr>
              <a:buSzPct val="100000"/>
              <a:buFont typeface=".AppleSystemUIFont" charset="0"/>
              <a:buChar char="-"/>
              <a:tabLst/>
              <a:defRPr lang="en-US" sz="20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-227013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80000"/>
              <a:buFont typeface="Wingdings" charset="2"/>
              <a:buChar char="§"/>
              <a:tabLst/>
              <a:defRPr lang="en-US" sz="1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222250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5">
                  <a:lumMod val="50000"/>
                </a:schemeClr>
              </a:buClr>
              <a:buSzPct val="100000"/>
              <a:buFont typeface=".AppleSystemUIFont" charset="0"/>
              <a:buChar char="-"/>
              <a:tabLst/>
              <a:defRPr lang="en-US" sz="16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2863" indent="-227013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80000"/>
              <a:buFont typeface="Wingdings" charset="2"/>
              <a:buChar char="§"/>
              <a:defRPr lang="en-US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hlinkClick r:id="rId3"/>
              </a:rPr>
              <a:t>UC Records Retention Schedule (UC RRS)</a:t>
            </a:r>
            <a:endParaRPr lang="en-US" sz="1800" dirty="0"/>
          </a:p>
          <a:p>
            <a:r>
              <a:rPr lang="en-US" sz="1800" dirty="0">
                <a:hlinkClick r:id="rId4"/>
              </a:rPr>
              <a:t>UC RRS Webinar</a:t>
            </a:r>
            <a:endParaRPr lang="en-US" sz="1800" dirty="0"/>
          </a:p>
          <a:p>
            <a:r>
              <a:rPr lang="en-US" sz="1800" dirty="0">
                <a:hlinkClick r:id="rId5"/>
              </a:rPr>
              <a:t>Administrative Records Relating to Research: Retention and Disposition Requirements</a:t>
            </a:r>
            <a:endParaRPr lang="en-US" sz="1800" dirty="0"/>
          </a:p>
          <a:p>
            <a:r>
              <a:rPr lang="en-US" sz="1800" dirty="0">
                <a:hlinkClick r:id="rId6" invalidUrl="https://space.ucsf.edu/sites/space.ucsf.edu/files/wysiwyg/UCSF Administrative Research Records Consolidation Draft.pdf"/>
              </a:rPr>
              <a:t>Record Retention Schedule Snapshot </a:t>
            </a:r>
            <a:r>
              <a:rPr lang="en-US" sz="1800" dirty="0"/>
              <a:t>with most common record categories available to simplify determining how long to keep a record</a:t>
            </a:r>
          </a:p>
          <a:p>
            <a:pPr marL="0" indent="0">
              <a:buFont typeface="Wingdings" charset="2"/>
              <a:buNone/>
            </a:pPr>
            <a:endParaRPr lang="en-US" dirty="0"/>
          </a:p>
        </p:txBody>
      </p:sp>
      <p:sp>
        <p:nvSpPr>
          <p:cNvPr id="11" name="Rectangle 10"/>
          <p:cNvSpPr/>
          <p:nvPr/>
        </p:nvSpPr>
        <p:spPr bwMode="auto">
          <a:xfrm>
            <a:off x="0" y="639456"/>
            <a:ext cx="9144000" cy="85163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751077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Clinical Sciences Building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5135" y="201079"/>
            <a:ext cx="8173580" cy="458587"/>
          </a:xfrm>
        </p:spPr>
        <p:txBody>
          <a:bodyPr/>
          <a:lstStyle/>
          <a:p>
            <a:r>
              <a:rPr lang="en-US" sz="2800" dirty="0"/>
              <a:t>Document Management – Options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9683" y="1249017"/>
            <a:ext cx="3737179" cy="3185412"/>
          </a:xfrm>
        </p:spPr>
        <p:txBody>
          <a:bodyPr/>
          <a:lstStyle/>
          <a:p>
            <a:r>
              <a:rPr lang="en-US" dirty="0"/>
              <a:t>Scan</a:t>
            </a:r>
          </a:p>
          <a:p>
            <a:pPr lvl="1">
              <a:buClr>
                <a:schemeClr val="tx1">
                  <a:lumMod val="50000"/>
                  <a:lumOff val="50000"/>
                </a:schemeClr>
              </a:buClr>
            </a:pPr>
            <a:r>
              <a:rPr lang="en-US" sz="1600" dirty="0"/>
              <a:t>In-house</a:t>
            </a:r>
          </a:p>
          <a:p>
            <a:pPr lvl="1">
              <a:buClr>
                <a:schemeClr val="tx1">
                  <a:lumMod val="50000"/>
                  <a:lumOff val="50000"/>
                </a:schemeClr>
              </a:buClr>
            </a:pPr>
            <a:r>
              <a:rPr lang="en-US" sz="1600" dirty="0"/>
              <a:t>Vendor</a:t>
            </a:r>
          </a:p>
          <a:p>
            <a:pPr lvl="1"/>
            <a:endParaRPr lang="en-US" dirty="0"/>
          </a:p>
          <a:p>
            <a:pPr marL="354012" indent="-342900"/>
            <a:r>
              <a:rPr lang="en-US" dirty="0"/>
              <a:t>Store</a:t>
            </a:r>
          </a:p>
          <a:p>
            <a:pPr marL="638175" lvl="1" indent="-342900">
              <a:buClr>
                <a:schemeClr val="tx1">
                  <a:lumMod val="50000"/>
                  <a:lumOff val="50000"/>
                </a:schemeClr>
              </a:buClr>
            </a:pPr>
            <a:r>
              <a:rPr lang="en-US" sz="1600" dirty="0"/>
              <a:t>Offsite Vendor</a:t>
            </a:r>
          </a:p>
          <a:p>
            <a:pPr marL="638175" lvl="1" indent="-342900">
              <a:buClr>
                <a:schemeClr val="tx1">
                  <a:lumMod val="50000"/>
                  <a:lumOff val="50000"/>
                </a:schemeClr>
              </a:buClr>
            </a:pPr>
            <a:r>
              <a:rPr lang="en-US" sz="1600" dirty="0"/>
              <a:t>Onsite (minimize volume)</a:t>
            </a:r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4750329" y="1261485"/>
            <a:ext cx="3737179" cy="31854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95275" indent="-295275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80000"/>
              <a:buFont typeface="Wingdings" charset="2"/>
              <a:buChar char="§"/>
              <a:tabLst/>
              <a:defRPr lang="en-US" sz="2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9438" indent="-284163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5">
                  <a:lumMod val="50000"/>
                </a:schemeClr>
              </a:buClr>
              <a:buSzPct val="100000"/>
              <a:buFont typeface=".AppleSystemUIFont" charset="0"/>
              <a:buChar char="-"/>
              <a:tabLst/>
              <a:defRPr lang="en-US" sz="20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-227013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80000"/>
              <a:buFont typeface="Wingdings" charset="2"/>
              <a:buChar char="§"/>
              <a:tabLst/>
              <a:defRPr lang="en-US" sz="1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222250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5">
                  <a:lumMod val="50000"/>
                </a:schemeClr>
              </a:buClr>
              <a:buSzPct val="100000"/>
              <a:buFont typeface=".AppleSystemUIFont" charset="0"/>
              <a:buChar char="-"/>
              <a:tabLst/>
              <a:defRPr lang="en-US" sz="16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2863" indent="-227013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80000"/>
              <a:buFont typeface="Wingdings" charset="2"/>
              <a:buChar char="§"/>
              <a:defRPr lang="en-US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Move to UCSF Archives</a:t>
            </a:r>
          </a:p>
          <a:p>
            <a:pPr marL="295275" lvl="1" indent="0">
              <a:buNone/>
            </a:pPr>
            <a:endParaRPr lang="en-US" dirty="0"/>
          </a:p>
          <a:p>
            <a:pPr marL="295275" lvl="1" indent="0">
              <a:buNone/>
            </a:pPr>
            <a:endParaRPr lang="en-US" dirty="0"/>
          </a:p>
          <a:p>
            <a:pPr marL="295275" lvl="1" indent="0">
              <a:buNone/>
            </a:pPr>
            <a:endParaRPr lang="en-US" dirty="0"/>
          </a:p>
          <a:p>
            <a:pPr marL="354012" indent="-342900"/>
            <a:r>
              <a:rPr lang="en-US" dirty="0"/>
              <a:t>Dispose</a:t>
            </a:r>
          </a:p>
          <a:p>
            <a:pPr marL="638175" lvl="1" indent="-342900">
              <a:buClr>
                <a:schemeClr val="tx1">
                  <a:lumMod val="50000"/>
                  <a:lumOff val="50000"/>
                </a:schemeClr>
              </a:buClr>
            </a:pPr>
            <a:r>
              <a:rPr lang="en-US" sz="1600" dirty="0"/>
              <a:t>Shred</a:t>
            </a:r>
          </a:p>
          <a:p>
            <a:pPr marL="638175" lvl="1" indent="-342900">
              <a:buClr>
                <a:schemeClr val="tx1">
                  <a:lumMod val="50000"/>
                  <a:lumOff val="50000"/>
                </a:schemeClr>
              </a:buClr>
            </a:pPr>
            <a:r>
              <a:rPr lang="en-US" sz="1600" dirty="0"/>
              <a:t>Recycle</a:t>
            </a:r>
          </a:p>
          <a:p>
            <a:pPr marL="638175" lvl="1" indent="-342900">
              <a:buClr>
                <a:schemeClr val="tx1">
                  <a:lumMod val="50000"/>
                  <a:lumOff val="50000"/>
                </a:schemeClr>
              </a:buClr>
            </a:pPr>
            <a:r>
              <a:rPr lang="en-US" sz="1600" dirty="0"/>
              <a:t>Delete</a:t>
            </a:r>
          </a:p>
        </p:txBody>
      </p:sp>
      <p:pic>
        <p:nvPicPr>
          <p:cNvPr id="9" name="Picture 10" descr="http://d2isx6msxlhnkk.cloudfront.net/wp-content/uploads/2012/06/shredding_bin-e14142752422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242" y="3404700"/>
            <a:ext cx="85264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http://www.constructor-group.com/Global/Constructor-Group/Images/sectors/Archive-sector/historical-archive_2_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646" y="1734423"/>
            <a:ext cx="1812917" cy="10427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228" y="1600595"/>
            <a:ext cx="1341120" cy="1005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http://richmedia.channeladvisor.com/ImageDelivery/imageService?profileId=52000717&amp;imageID=70347409&amp;recipeId=24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6" b="13738"/>
          <a:stretch/>
        </p:blipFill>
        <p:spPr bwMode="auto">
          <a:xfrm>
            <a:off x="2727788" y="2874900"/>
            <a:ext cx="1289038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 bwMode="auto">
          <a:xfrm>
            <a:off x="0" y="639456"/>
            <a:ext cx="9144000" cy="85163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931085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3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Clinical Sciences Building</a:t>
            </a:r>
            <a:endParaRPr lang="en-US" dirty="0"/>
          </a:p>
        </p:txBody>
      </p:sp>
      <p:sp>
        <p:nvSpPr>
          <p:cNvPr id="20" name="Title 3"/>
          <p:cNvSpPr>
            <a:spLocks noGrp="1"/>
          </p:cNvSpPr>
          <p:nvPr>
            <p:ph type="title"/>
          </p:nvPr>
        </p:nvSpPr>
        <p:spPr>
          <a:xfrm>
            <a:off x="481039" y="203782"/>
            <a:ext cx="8173580" cy="467820"/>
          </a:xfrm>
        </p:spPr>
        <p:txBody>
          <a:bodyPr/>
          <a:lstStyle/>
          <a:p>
            <a:r>
              <a:rPr lang="en-US" dirty="0"/>
              <a:t>Introductions &amp; Roles		</a:t>
            </a:r>
          </a:p>
        </p:txBody>
      </p:sp>
      <p:sp>
        <p:nvSpPr>
          <p:cNvPr id="3" name="TextBox 2"/>
          <p:cNvSpPr txBox="1"/>
          <p:nvPr/>
        </p:nvSpPr>
        <p:spPr bwMode="auto">
          <a:xfrm>
            <a:off x="604070" y="1008529"/>
            <a:ext cx="6684236" cy="360611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marL="295275" marR="0" indent="-295275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93D0"/>
              </a:buClr>
              <a:buSzPct val="80000"/>
              <a:buFont typeface="Wingdings" charset="2"/>
              <a:buChar char="§"/>
              <a:tabLst/>
            </a:pPr>
            <a:r>
              <a:rPr lang="en-US" sz="2200" dirty="0" smtClean="0">
                <a:solidFill>
                  <a:srgbClr val="052049"/>
                </a:solidFill>
              </a:rPr>
              <a:t>Leon Gardner – Move Coordinator, MHS </a:t>
            </a:r>
            <a:endParaRPr lang="en-US" sz="2200" dirty="0">
              <a:solidFill>
                <a:srgbClr val="052049"/>
              </a:solidFill>
            </a:endParaRPr>
          </a:p>
          <a:p>
            <a:pPr marL="295275" indent="-295275" defTabSz="640080">
              <a:spcAft>
                <a:spcPts val="1000"/>
              </a:spcAft>
              <a:buClr>
                <a:srgbClr val="0093D0"/>
              </a:buClr>
              <a:buSzPct val="80000"/>
              <a:buFont typeface="Wingdings" charset="2"/>
              <a:buChar char="§"/>
            </a:pPr>
            <a:r>
              <a:rPr lang="en-US" sz="2200" dirty="0" smtClean="0">
                <a:solidFill>
                  <a:srgbClr val="052049"/>
                </a:solidFill>
              </a:rPr>
              <a:t>Cristina </a:t>
            </a:r>
            <a:r>
              <a:rPr lang="en-US" sz="2200" dirty="0">
                <a:solidFill>
                  <a:srgbClr val="052049"/>
                </a:solidFill>
              </a:rPr>
              <a:t>Morrison – Change Management </a:t>
            </a:r>
          </a:p>
          <a:p>
            <a:pPr marL="295275" indent="-295275" defTabSz="640080">
              <a:spcAft>
                <a:spcPts val="1000"/>
              </a:spcAft>
              <a:buClr>
                <a:srgbClr val="0093D0"/>
              </a:buClr>
              <a:buSzPct val="80000"/>
              <a:buFont typeface="Wingdings" charset="2"/>
              <a:buChar char="§"/>
            </a:pPr>
            <a:r>
              <a:rPr lang="en-US" sz="2200" dirty="0">
                <a:solidFill>
                  <a:srgbClr val="052049"/>
                </a:solidFill>
              </a:rPr>
              <a:t>Debra Roche – Project Manager</a:t>
            </a:r>
          </a:p>
          <a:p>
            <a:pPr marL="295275" indent="-295275" defTabSz="640080">
              <a:spcAft>
                <a:spcPts val="1000"/>
              </a:spcAft>
              <a:buClr>
                <a:srgbClr val="0093D0"/>
              </a:buClr>
              <a:buSzPct val="80000"/>
              <a:buFont typeface="Wingdings" charset="2"/>
              <a:buChar char="§"/>
            </a:pPr>
            <a:r>
              <a:rPr lang="en-US" sz="2200" dirty="0">
                <a:solidFill>
                  <a:srgbClr val="052049"/>
                </a:solidFill>
              </a:rPr>
              <a:t>Caitlin Snow – APEX Liaison</a:t>
            </a:r>
          </a:p>
          <a:p>
            <a:pPr marL="295275" indent="-295275" defTabSz="640080">
              <a:spcAft>
                <a:spcPts val="1000"/>
              </a:spcAft>
              <a:buClr>
                <a:srgbClr val="0093D0"/>
              </a:buClr>
              <a:buSzPct val="80000"/>
              <a:buFont typeface="Wingdings" charset="2"/>
              <a:buChar char="§"/>
            </a:pPr>
            <a:r>
              <a:rPr lang="en-US" sz="2200" dirty="0" smtClean="0">
                <a:solidFill>
                  <a:srgbClr val="052049"/>
                </a:solidFill>
              </a:rPr>
              <a:t>Michael Groff – </a:t>
            </a:r>
            <a:r>
              <a:rPr lang="en-US" sz="2200" dirty="0">
                <a:solidFill>
                  <a:srgbClr val="052049"/>
                </a:solidFill>
              </a:rPr>
              <a:t>Information Technology Services</a:t>
            </a:r>
          </a:p>
          <a:p>
            <a:pPr marL="295275" marR="0" indent="-295275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93D0"/>
              </a:buClr>
              <a:buSzPct val="80000"/>
              <a:buFont typeface="Wingdings" charset="2"/>
              <a:buChar char="§"/>
              <a:tabLst/>
            </a:pPr>
            <a:r>
              <a:rPr lang="en-US" sz="2200" dirty="0" smtClean="0">
                <a:solidFill>
                  <a:srgbClr val="052049"/>
                </a:solidFill>
              </a:rPr>
              <a:t>Carolyn Tuft – </a:t>
            </a:r>
            <a:r>
              <a:rPr lang="en-US" sz="2200" dirty="0">
                <a:solidFill>
                  <a:srgbClr val="052049"/>
                </a:solidFill>
              </a:rPr>
              <a:t>Document Management </a:t>
            </a:r>
          </a:p>
          <a:p>
            <a:pPr marL="295275" marR="0" indent="-295275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93D0"/>
              </a:buClr>
              <a:buSzPct val="80000"/>
              <a:buFont typeface="Wingdings" charset="2"/>
              <a:buChar char="§"/>
              <a:tabLst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Luis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Vite – Change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Management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5204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95275" marR="0" indent="-295275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93D0"/>
              </a:buClr>
              <a:buSzPct val="80000"/>
              <a:buFont typeface="Wingdings" charset="2"/>
              <a:buChar char="§"/>
              <a:tabLst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5204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95E45D5-96C1-42C9-836A-AF49D1D85109}" type="datetime1">
              <a:rPr lang="en-US" smtClean="0"/>
              <a:t>11/26/2019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 bwMode="auto">
          <a:xfrm>
            <a:off x="0" y="639456"/>
            <a:ext cx="9144000" cy="85163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101295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Clinical Sciences Building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 bwMode="auto">
          <a:xfrm>
            <a:off x="0" y="639456"/>
            <a:ext cx="9144000" cy="85163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95135" y="266032"/>
            <a:ext cx="8173580" cy="458587"/>
          </a:xfrm>
        </p:spPr>
        <p:txBody>
          <a:bodyPr/>
          <a:lstStyle/>
          <a:p>
            <a:r>
              <a:rPr lang="en-US" dirty="0" smtClean="0"/>
              <a:t>100 linear feet = 6.5 five drawer file cabinets! </a:t>
            </a:r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05" y="1232890"/>
            <a:ext cx="8407894" cy="3086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9027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518166" y="4853068"/>
            <a:ext cx="4310907" cy="103485"/>
          </a:xfrm>
        </p:spPr>
        <p:txBody>
          <a:bodyPr/>
          <a:lstStyle/>
          <a:p>
            <a:r>
              <a:rPr lang="en-US" smtClean="0"/>
              <a:t>Clinical Sciences Building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3585" y="180869"/>
            <a:ext cx="8173580" cy="458587"/>
          </a:xfrm>
        </p:spPr>
        <p:txBody>
          <a:bodyPr/>
          <a:lstStyle/>
          <a:p>
            <a:r>
              <a:rPr lang="en-US" sz="2800" dirty="0"/>
              <a:t>Document Management – Act now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3585" y="961059"/>
            <a:ext cx="8325548" cy="3628770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Change Agents and Managers are managing the process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 dirty="0"/>
              <a:t>Assess current state</a:t>
            </a:r>
          </a:p>
          <a:p>
            <a:pPr lvl="1"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200" dirty="0"/>
              <a:t>Do you have paper documents?  Do you have kits or other materials that need storage?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 dirty="0"/>
              <a:t>Plan for processing paper and electronic records</a:t>
            </a:r>
          </a:p>
          <a:p>
            <a:pPr lvl="1"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200" dirty="0"/>
              <a:t>Plan for budget, staff time and tools</a:t>
            </a:r>
          </a:p>
          <a:p>
            <a:pPr lvl="1"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200" dirty="0"/>
              <a:t>Paper can be stored off-site, digitized (scanned) or shredded  </a:t>
            </a:r>
          </a:p>
          <a:p>
            <a:pPr lvl="1"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200" dirty="0"/>
              <a:t>Review books and journals; be selective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 dirty="0"/>
              <a:t>Determine retention schedules and dispose appropriately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 dirty="0"/>
              <a:t>Review what is left and determine storage needs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 b="1" dirty="0"/>
              <a:t>Plan to complete by at least </a:t>
            </a:r>
            <a:r>
              <a:rPr lang="en-US" sz="1400" b="1" dirty="0" smtClean="0"/>
              <a:t>60 days before </a:t>
            </a:r>
            <a:r>
              <a:rPr lang="en-US" sz="1400" b="1" dirty="0"/>
              <a:t>your move date</a:t>
            </a:r>
            <a:endParaRPr lang="en-US" sz="1400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sz="1400" dirty="0"/>
              <a:t>Need assistance/ guidance? </a:t>
            </a:r>
            <a:r>
              <a:rPr lang="en-US" sz="1400" dirty="0" smtClean="0"/>
              <a:t>Contact your Change Agent and </a:t>
            </a:r>
            <a:r>
              <a:rPr lang="en-US" sz="1400" dirty="0" smtClean="0">
                <a:hlinkClick r:id="rId2"/>
              </a:rPr>
              <a:t>Carolyn.Tuft@ucsf.edu</a:t>
            </a:r>
            <a:r>
              <a:rPr lang="en-US" sz="1400" dirty="0" smtClean="0"/>
              <a:t> </a:t>
            </a:r>
            <a:endParaRPr lang="en-US" sz="1400" dirty="0"/>
          </a:p>
          <a:p>
            <a:endParaRPr lang="en-US" sz="16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3585" y="1665491"/>
            <a:ext cx="8325548" cy="35543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95275" indent="-295275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80000"/>
              <a:buFont typeface="Wingdings" charset="2"/>
              <a:buChar char="§"/>
              <a:tabLst/>
              <a:defRPr lang="en-US" sz="2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9438" indent="-284163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5">
                  <a:lumMod val="50000"/>
                </a:schemeClr>
              </a:buClr>
              <a:buSzPct val="100000"/>
              <a:buFont typeface=".AppleSystemUIFont" charset="0"/>
              <a:buChar char="-"/>
              <a:tabLst/>
              <a:defRPr lang="en-US" sz="20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-227013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80000"/>
              <a:buFont typeface="Wingdings" charset="2"/>
              <a:buChar char="§"/>
              <a:tabLst/>
              <a:defRPr lang="en-US" sz="1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222250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5">
                  <a:lumMod val="50000"/>
                </a:schemeClr>
              </a:buClr>
              <a:buSzPct val="100000"/>
              <a:buFont typeface=".AppleSystemUIFont" charset="0"/>
              <a:buChar char="-"/>
              <a:tabLst/>
              <a:defRPr lang="en-US" sz="16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2863" indent="-227013" algn="l" defTabSz="64008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80000"/>
              <a:buFont typeface="Wingdings" charset="2"/>
              <a:buChar char="§"/>
              <a:defRPr lang="en-US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 bwMode="auto">
          <a:xfrm>
            <a:off x="0" y="639456"/>
            <a:ext cx="9144000" cy="85163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602579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32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20" name="Title 3"/>
          <p:cNvSpPr>
            <a:spLocks noGrp="1"/>
          </p:cNvSpPr>
          <p:nvPr>
            <p:ph type="title"/>
          </p:nvPr>
        </p:nvSpPr>
        <p:spPr>
          <a:xfrm>
            <a:off x="481039" y="199323"/>
            <a:ext cx="8173580" cy="467820"/>
          </a:xfrm>
        </p:spPr>
        <p:txBody>
          <a:bodyPr/>
          <a:lstStyle/>
          <a:p>
            <a:r>
              <a:rPr lang="en-US" dirty="0"/>
              <a:t>Move Logistics: Pre-Planning Activities</a:t>
            </a:r>
          </a:p>
        </p:txBody>
      </p:sp>
      <p:sp>
        <p:nvSpPr>
          <p:cNvPr id="5" name="TextBox 4"/>
          <p:cNvSpPr txBox="1"/>
          <p:nvPr/>
        </p:nvSpPr>
        <p:spPr bwMode="auto">
          <a:xfrm>
            <a:off x="604070" y="1008529"/>
            <a:ext cx="7959900" cy="347787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marL="295275" marR="0" indent="-295275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93D0"/>
              </a:buClr>
              <a:buSzPct val="80000"/>
              <a:buFont typeface="Wingdings" charset="2"/>
              <a:buChar char="§"/>
              <a:tabLst/>
            </a:pPr>
            <a:r>
              <a:rPr lang="en-US" sz="2200" dirty="0">
                <a:solidFill>
                  <a:srgbClr val="052049"/>
                </a:solidFill>
              </a:rPr>
              <a:t>Receive updated construction schedule</a:t>
            </a:r>
          </a:p>
          <a:p>
            <a:pPr marL="295275" marR="0" indent="-295275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93D0"/>
              </a:buClr>
              <a:buSzPct val="80000"/>
              <a:buFont typeface="Wingdings" charset="2"/>
              <a:buChar char="§"/>
              <a:tabLst/>
            </a:pPr>
            <a:r>
              <a:rPr lang="en-US" sz="2200" dirty="0">
                <a:solidFill>
                  <a:srgbClr val="052049"/>
                </a:solidFill>
              </a:rPr>
              <a:t>Develop rough move phase outline</a:t>
            </a:r>
          </a:p>
          <a:p>
            <a:pPr marL="295275" marR="0" indent="-295275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93D0"/>
              </a:buClr>
              <a:buSzPct val="80000"/>
              <a:buFont typeface="Wingdings" charset="2"/>
              <a:buChar char="§"/>
              <a:tabLst/>
            </a:pPr>
            <a:r>
              <a:rPr lang="en-US" sz="2200" dirty="0">
                <a:solidFill>
                  <a:srgbClr val="052049"/>
                </a:solidFill>
              </a:rPr>
              <a:t>Develop draft furniture installation schedule – by </a:t>
            </a:r>
            <a:r>
              <a:rPr lang="en-US" sz="2200" dirty="0" smtClean="0">
                <a:solidFill>
                  <a:srgbClr val="052049"/>
                </a:solidFill>
              </a:rPr>
              <a:t>floor</a:t>
            </a:r>
          </a:p>
          <a:p>
            <a:pPr marL="295275" marR="0" indent="-295275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93D0"/>
              </a:buClr>
              <a:buSzPct val="80000"/>
              <a:buFont typeface="Wingdings" charset="2"/>
              <a:buChar char="§"/>
              <a:tabLst/>
            </a:pPr>
            <a:r>
              <a:rPr lang="en-US" sz="2200" dirty="0" smtClean="0">
                <a:solidFill>
                  <a:srgbClr val="052049"/>
                </a:solidFill>
              </a:rPr>
              <a:t>Receive </a:t>
            </a:r>
            <a:r>
              <a:rPr lang="en-US" sz="2200" dirty="0">
                <a:solidFill>
                  <a:srgbClr val="052049"/>
                </a:solidFill>
              </a:rPr>
              <a:t>and evaluate move matrix for department and division head counts</a:t>
            </a:r>
          </a:p>
          <a:p>
            <a:pPr marL="295275" marR="0" indent="-295275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93D0"/>
              </a:buClr>
              <a:buSzPct val="80000"/>
              <a:buFont typeface="Wingdings" charset="2"/>
              <a:buChar char="§"/>
              <a:tabLst/>
            </a:pPr>
            <a:r>
              <a:rPr lang="en-US" sz="2200" dirty="0">
                <a:solidFill>
                  <a:srgbClr val="052049"/>
                </a:solidFill>
              </a:rPr>
              <a:t>Receive office storage plan for items moving to new building</a:t>
            </a:r>
          </a:p>
          <a:p>
            <a:pPr marL="295275" marR="0" indent="-295275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93D0"/>
              </a:buClr>
              <a:buSzPct val="80000"/>
              <a:buFont typeface="Wingdings" charset="2"/>
              <a:buChar char="§"/>
              <a:tabLst/>
            </a:pPr>
            <a:r>
              <a:rPr lang="en-US" sz="2200" dirty="0">
                <a:solidFill>
                  <a:srgbClr val="052049"/>
                </a:solidFill>
              </a:rPr>
              <a:t>Prepare move company bid documents and bid tour schedule</a:t>
            </a:r>
          </a:p>
          <a:p>
            <a:pPr marL="295275" marR="0" indent="-295275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93D0"/>
              </a:buClr>
              <a:buSzPct val="80000"/>
              <a:buFont typeface="Wingdings" charset="2"/>
              <a:buChar char="§"/>
              <a:tabLst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5204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8A3DA03-9575-4281-AEF8-ED9A4DDF7167}" type="datetime1">
              <a:rPr lang="en-US" smtClean="0"/>
              <a:t>11/26/2019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Clinical Sciences Building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 bwMode="auto">
          <a:xfrm>
            <a:off x="0" y="639456"/>
            <a:ext cx="9144000" cy="85163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32" r="9144" b="7396"/>
          <a:stretch/>
        </p:blipFill>
        <p:spPr>
          <a:xfrm>
            <a:off x="6663323" y="81828"/>
            <a:ext cx="2154854" cy="156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4439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33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20" name="Title 3"/>
          <p:cNvSpPr>
            <a:spLocks noGrp="1"/>
          </p:cNvSpPr>
          <p:nvPr>
            <p:ph type="title"/>
          </p:nvPr>
        </p:nvSpPr>
        <p:spPr>
          <a:xfrm>
            <a:off x="481039" y="198567"/>
            <a:ext cx="8173580" cy="467820"/>
          </a:xfrm>
        </p:spPr>
        <p:txBody>
          <a:bodyPr/>
          <a:lstStyle/>
          <a:p>
            <a:r>
              <a:rPr lang="en-US" dirty="0"/>
              <a:t>Move Logistics: Planning</a:t>
            </a:r>
          </a:p>
        </p:txBody>
      </p:sp>
      <p:sp>
        <p:nvSpPr>
          <p:cNvPr id="5" name="TextBox 4"/>
          <p:cNvSpPr txBox="1"/>
          <p:nvPr/>
        </p:nvSpPr>
        <p:spPr bwMode="auto">
          <a:xfrm>
            <a:off x="604070" y="960762"/>
            <a:ext cx="7775655" cy="347787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marL="295275" marR="0" indent="-295275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93D0"/>
              </a:buClr>
              <a:buSzPct val="80000"/>
              <a:buFont typeface="Wingdings" charset="2"/>
              <a:buChar char="§"/>
              <a:tabLst/>
            </a:pPr>
            <a:r>
              <a:rPr lang="en-US" sz="2200" dirty="0">
                <a:solidFill>
                  <a:srgbClr val="052049"/>
                </a:solidFill>
              </a:rPr>
              <a:t>Develop preliminary action items from move </a:t>
            </a:r>
          </a:p>
          <a:p>
            <a:pPr marL="295275" marR="0" indent="-295275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93D0"/>
              </a:buClr>
              <a:buSzPct val="80000"/>
              <a:buFont typeface="Wingdings" charset="2"/>
              <a:buChar char="§"/>
              <a:tabLst/>
            </a:pPr>
            <a:r>
              <a:rPr lang="en-US" sz="2200" dirty="0">
                <a:solidFill>
                  <a:srgbClr val="052049"/>
                </a:solidFill>
              </a:rPr>
              <a:t>meetings</a:t>
            </a:r>
          </a:p>
          <a:p>
            <a:pPr marL="295275" marR="0" indent="-295275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93D0"/>
              </a:buClr>
              <a:buSzPct val="80000"/>
              <a:buFont typeface="Wingdings" charset="2"/>
              <a:buChar char="§"/>
              <a:tabLst/>
            </a:pPr>
            <a:r>
              <a:rPr lang="en-US" sz="2200" dirty="0">
                <a:solidFill>
                  <a:srgbClr val="052049"/>
                </a:solidFill>
              </a:rPr>
              <a:t>Update move matrix for duration of planning stages</a:t>
            </a:r>
          </a:p>
          <a:p>
            <a:pPr marL="295275" marR="0" indent="-295275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93D0"/>
              </a:buClr>
              <a:buSzPct val="80000"/>
              <a:buFont typeface="Wingdings" charset="2"/>
              <a:buChar char="§"/>
              <a:tabLst/>
            </a:pPr>
            <a:r>
              <a:rPr lang="en-US" sz="2200" dirty="0">
                <a:solidFill>
                  <a:srgbClr val="052049"/>
                </a:solidFill>
              </a:rPr>
              <a:t>Develop individualized move meeting schedule and presentation content in concert with change agents</a:t>
            </a:r>
          </a:p>
          <a:p>
            <a:pPr marL="295275" marR="0" indent="-295275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93D0"/>
              </a:buClr>
              <a:buSzPct val="80000"/>
              <a:buFont typeface="Wingdings" charset="2"/>
              <a:buChar char="§"/>
              <a:tabLst/>
            </a:pPr>
            <a:r>
              <a:rPr lang="en-US" sz="2200" dirty="0">
                <a:solidFill>
                  <a:srgbClr val="052049"/>
                </a:solidFill>
              </a:rPr>
              <a:t>Create and distribute general move guide instructions</a:t>
            </a:r>
          </a:p>
          <a:p>
            <a:pPr marL="295275" marR="0" indent="-295275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93D0"/>
              </a:buClr>
              <a:buSzPct val="80000"/>
              <a:buFont typeface="Wingdings" charset="2"/>
              <a:buChar char="§"/>
              <a:tabLst/>
            </a:pPr>
            <a:r>
              <a:rPr lang="en-US" sz="2200" dirty="0">
                <a:solidFill>
                  <a:srgbClr val="052049"/>
                </a:solidFill>
              </a:rPr>
              <a:t>Create and distribute detailed logistic move schedule </a:t>
            </a:r>
          </a:p>
          <a:p>
            <a:pPr marL="295275" marR="0" indent="-295275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93D0"/>
              </a:buClr>
              <a:buSzPct val="80000"/>
              <a:buFont typeface="Wingdings" charset="2"/>
              <a:buChar char="§"/>
              <a:tabLst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5204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178A7B1-54F4-41F2-BE9F-4C0A033E1202}" type="datetime1">
              <a:rPr lang="en-US" smtClean="0"/>
              <a:t>11/26/2019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Clinical Sciences Building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 bwMode="auto">
          <a:xfrm>
            <a:off x="0" y="639456"/>
            <a:ext cx="9144000" cy="85163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5096" y="160956"/>
            <a:ext cx="1729523" cy="125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5764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34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20" name="Title 3"/>
          <p:cNvSpPr>
            <a:spLocks noGrp="1"/>
          </p:cNvSpPr>
          <p:nvPr>
            <p:ph type="title"/>
          </p:nvPr>
        </p:nvSpPr>
        <p:spPr>
          <a:xfrm>
            <a:off x="481039" y="157461"/>
            <a:ext cx="8173580" cy="467820"/>
          </a:xfrm>
        </p:spPr>
        <p:txBody>
          <a:bodyPr/>
          <a:lstStyle/>
          <a:p>
            <a:r>
              <a:rPr lang="en-US" dirty="0"/>
              <a:t>Move Logistics: FAQ</a:t>
            </a:r>
          </a:p>
        </p:txBody>
      </p:sp>
      <p:sp>
        <p:nvSpPr>
          <p:cNvPr id="5" name="TextBox 4"/>
          <p:cNvSpPr txBox="1"/>
          <p:nvPr/>
        </p:nvSpPr>
        <p:spPr bwMode="auto">
          <a:xfrm>
            <a:off x="604070" y="860276"/>
            <a:ext cx="7775655" cy="4283224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marL="295275" marR="0" indent="-295275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93D0"/>
              </a:buClr>
              <a:buSzPct val="80000"/>
              <a:buFont typeface="Wingdings" charset="2"/>
              <a:buChar char="§"/>
              <a:tabLst/>
            </a:pPr>
            <a:r>
              <a:rPr lang="en-US" sz="2200" dirty="0">
                <a:solidFill>
                  <a:srgbClr val="052049"/>
                </a:solidFill>
              </a:rPr>
              <a:t>How many days can I expect my department or </a:t>
            </a:r>
            <a:br>
              <a:rPr lang="en-US" sz="2200" dirty="0">
                <a:solidFill>
                  <a:srgbClr val="052049"/>
                </a:solidFill>
              </a:rPr>
            </a:br>
            <a:r>
              <a:rPr lang="en-US" sz="2200" dirty="0">
                <a:solidFill>
                  <a:srgbClr val="052049"/>
                </a:solidFill>
              </a:rPr>
              <a:t>division to shut down for the move?</a:t>
            </a:r>
          </a:p>
          <a:p>
            <a:pPr marL="295275" marR="0" indent="-295275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93D0"/>
              </a:buClr>
              <a:buSzPct val="80000"/>
              <a:buFont typeface="Wingdings" charset="2"/>
              <a:buChar char="§"/>
              <a:tabLst/>
            </a:pPr>
            <a:r>
              <a:rPr lang="en-US" sz="2200" dirty="0">
                <a:solidFill>
                  <a:srgbClr val="052049"/>
                </a:solidFill>
              </a:rPr>
              <a:t>What items can I bring?</a:t>
            </a:r>
          </a:p>
          <a:p>
            <a:pPr marL="295275" marR="0" indent="-295275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93D0"/>
              </a:buClr>
              <a:buSzPct val="80000"/>
              <a:buFont typeface="Wingdings" charset="2"/>
              <a:buChar char="§"/>
              <a:tabLst/>
            </a:pPr>
            <a:r>
              <a:rPr lang="en-US" sz="2200" dirty="0">
                <a:solidFill>
                  <a:srgbClr val="052049"/>
                </a:solidFill>
              </a:rPr>
              <a:t>Is my phone moving with me?</a:t>
            </a:r>
          </a:p>
          <a:p>
            <a:pPr marL="295275" marR="0" indent="-295275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93D0"/>
              </a:buClr>
              <a:buSzPct val="80000"/>
              <a:buFont typeface="Wingdings" charset="2"/>
              <a:buChar char="§"/>
              <a:tabLst/>
            </a:pPr>
            <a:r>
              <a:rPr lang="en-US" sz="2200" dirty="0">
                <a:solidFill>
                  <a:srgbClr val="052049"/>
                </a:solidFill>
              </a:rPr>
              <a:t>Who is managing desktops, monitors and computer moves?</a:t>
            </a:r>
          </a:p>
          <a:p>
            <a:pPr marL="295275" marR="0" indent="-295275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93D0"/>
              </a:buClr>
              <a:buSzPct val="80000"/>
              <a:buFont typeface="Wingdings" charset="2"/>
              <a:buChar char="§"/>
              <a:tabLst/>
            </a:pPr>
            <a:r>
              <a:rPr lang="en-US" sz="2200" dirty="0">
                <a:solidFill>
                  <a:srgbClr val="052049"/>
                </a:solidFill>
              </a:rPr>
              <a:t>What about my laptop? </a:t>
            </a:r>
          </a:p>
          <a:p>
            <a:pPr marL="295275" marR="0" indent="-295275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93D0"/>
              </a:buClr>
              <a:buSzPct val="80000"/>
              <a:buFont typeface="Wingdings" charset="2"/>
              <a:buChar char="§"/>
              <a:tabLst/>
            </a:pPr>
            <a:r>
              <a:rPr lang="en-US" sz="2200" dirty="0">
                <a:solidFill>
                  <a:srgbClr val="052049"/>
                </a:solidFill>
              </a:rPr>
              <a:t>Once a move date is confirmed, how much time will I have to pack? </a:t>
            </a:r>
          </a:p>
          <a:p>
            <a:pPr marL="295275" marR="0" indent="-295275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93D0"/>
              </a:buClr>
              <a:buSzPct val="80000"/>
              <a:buFont typeface="Wingdings" charset="2"/>
              <a:buChar char="§"/>
              <a:tabLst/>
            </a:pPr>
            <a:r>
              <a:rPr lang="en-US" sz="2200" dirty="0">
                <a:solidFill>
                  <a:srgbClr val="052049"/>
                </a:solidFill>
              </a:rPr>
              <a:t>How many boxes can I bring to my new work space?</a:t>
            </a:r>
          </a:p>
          <a:p>
            <a:pPr marL="295275" marR="0" indent="-295275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93D0"/>
              </a:buClr>
              <a:buSzPct val="80000"/>
              <a:buFont typeface="Wingdings" charset="2"/>
              <a:buChar char="§"/>
              <a:tabLst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5204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CD0EBCE-5924-4020-9C0B-ED5B21128CCC}" type="datetime1">
              <a:rPr lang="en-US" smtClean="0"/>
              <a:t>11/26/2019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Clinical Sciences Building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 bwMode="auto">
          <a:xfrm>
            <a:off x="0" y="639456"/>
            <a:ext cx="9144000" cy="85163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2509" y="157461"/>
            <a:ext cx="2158171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2432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Clinical Sciences Building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3586" y="180869"/>
            <a:ext cx="8173580" cy="458587"/>
          </a:xfrm>
        </p:spPr>
        <p:txBody>
          <a:bodyPr/>
          <a:lstStyle/>
          <a:p>
            <a:r>
              <a:rPr lang="en-US" sz="2800" dirty="0"/>
              <a:t>Frequently Asked Questions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3586" y="955734"/>
            <a:ext cx="7711010" cy="3872474"/>
          </a:xfrm>
        </p:spPr>
        <p:txBody>
          <a:bodyPr/>
          <a:lstStyle/>
          <a:p>
            <a:r>
              <a:rPr lang="en-US" sz="1800" dirty="0"/>
              <a:t>How will noise be mitigated? </a:t>
            </a:r>
          </a:p>
          <a:p>
            <a:r>
              <a:rPr lang="en-US" sz="1800" dirty="0"/>
              <a:t>How will visitors find me?</a:t>
            </a:r>
          </a:p>
          <a:p>
            <a:r>
              <a:rPr lang="en-US" sz="1800" dirty="0"/>
              <a:t>Where can I find updates on the building and moving? </a:t>
            </a:r>
          </a:p>
          <a:p>
            <a:r>
              <a:rPr lang="en-US" sz="1800" dirty="0"/>
              <a:t>What about HIPAA compliance? UCSF Privacy Office and privacy handbook – review the handbook to ensure protected information is handled appropriately - </a:t>
            </a:r>
            <a:r>
              <a:rPr lang="en-US" sz="1800" dirty="0">
                <a:hlinkClick r:id="rId3"/>
              </a:rPr>
              <a:t>https://ucsf.app.box.com/v/PrivacyHandbook2017</a:t>
            </a:r>
            <a:r>
              <a:rPr lang="en-US" sz="1800" dirty="0"/>
              <a:t> </a:t>
            </a:r>
          </a:p>
          <a:p>
            <a:endParaRPr lang="en-US" sz="1800" dirty="0"/>
          </a:p>
          <a:p>
            <a:pPr marL="0" indent="0">
              <a:buNone/>
            </a:pPr>
            <a:r>
              <a:rPr lang="en-US" sz="1800" b="1" i="1" dirty="0"/>
              <a:t>Remember to connect with your change agent for updates and support throughout the move process.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0" y="639456"/>
            <a:ext cx="9144000" cy="85163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895383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0" y="639456"/>
            <a:ext cx="9144000" cy="85163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Clinical Sciences Building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3585" y="194162"/>
            <a:ext cx="8173580" cy="458587"/>
          </a:xfrm>
        </p:spPr>
        <p:txBody>
          <a:bodyPr/>
          <a:lstStyle/>
          <a:p>
            <a:r>
              <a:rPr lang="en-US" sz="2800" dirty="0"/>
              <a:t>Resources and Information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3585" y="1039466"/>
            <a:ext cx="8137665" cy="2932045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1600" dirty="0"/>
              <a:t>Clinical Sciences Building website: </a:t>
            </a:r>
            <a:r>
              <a:rPr lang="en-US" sz="1600" dirty="0">
                <a:hlinkClick r:id="rId3"/>
              </a:rPr>
              <a:t>https://csb.ucsf.edu</a:t>
            </a:r>
            <a:r>
              <a:rPr lang="en-US" sz="1600" dirty="0"/>
              <a:t>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600" dirty="0"/>
              <a:t>Space website: </a:t>
            </a:r>
            <a:r>
              <a:rPr lang="en-US" sz="1600" dirty="0">
                <a:hlinkClick r:id="rId4"/>
              </a:rPr>
              <a:t>https://space.ucsf.edu</a:t>
            </a:r>
            <a:r>
              <a:rPr lang="en-US" sz="1600" dirty="0"/>
              <a:t>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600" dirty="0"/>
              <a:t>Paper-Lite: </a:t>
            </a:r>
            <a:r>
              <a:rPr lang="en-US" sz="1600" dirty="0">
                <a:hlinkClick r:id="rId5"/>
              </a:rPr>
              <a:t>https://space.ucsf.edu/records-information-management</a:t>
            </a:r>
            <a:endParaRPr lang="en-US" sz="1600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sz="1600" dirty="0"/>
              <a:t>UCSF Transportation </a:t>
            </a:r>
            <a:r>
              <a:rPr lang="en-US" sz="1600" dirty="0">
                <a:hlinkClick r:id="rId6"/>
              </a:rPr>
              <a:t>website</a:t>
            </a:r>
            <a:r>
              <a:rPr lang="en-US" sz="1600" dirty="0"/>
              <a:t> &amp; </a:t>
            </a:r>
            <a:r>
              <a:rPr lang="en-US" sz="1600" dirty="0">
                <a:hlinkClick r:id="rId7"/>
              </a:rPr>
              <a:t>my commute </a:t>
            </a:r>
            <a:endParaRPr lang="en-US" sz="1600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sz="1600" dirty="0"/>
              <a:t>Campus Life Services: </a:t>
            </a:r>
            <a:r>
              <a:rPr lang="en-US" sz="1600" dirty="0">
                <a:hlinkClick r:id="rId8"/>
              </a:rPr>
              <a:t>Facilities Services Guide </a:t>
            </a:r>
            <a:r>
              <a:rPr lang="en-US" sz="1600" dirty="0"/>
              <a:t>September 2017</a:t>
            </a:r>
          </a:p>
          <a:p>
            <a:pPr marL="0" indent="0">
              <a:buNone/>
            </a:pPr>
            <a:r>
              <a:rPr lang="en-US" sz="1600" b="1" dirty="0"/>
              <a:t>	</a:t>
            </a:r>
            <a:r>
              <a:rPr lang="en-US" sz="1400" i="1" dirty="0"/>
              <a:t>*See high occupancy buildings on page 23 </a:t>
            </a:r>
          </a:p>
        </p:txBody>
      </p:sp>
      <p:graphicFrame>
        <p:nvGraphicFramePr>
          <p:cNvPr id="8" name="Diagram 7"/>
          <p:cNvGraphicFramePr/>
          <p:nvPr>
            <p:extLst/>
          </p:nvPr>
        </p:nvGraphicFramePr>
        <p:xfrm>
          <a:off x="6838950" y="63500"/>
          <a:ext cx="2476500" cy="1714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36352863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0" y="639456"/>
            <a:ext cx="9144000" cy="85163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5135" y="223450"/>
            <a:ext cx="8173580" cy="458587"/>
          </a:xfrm>
        </p:spPr>
        <p:txBody>
          <a:bodyPr/>
          <a:lstStyle/>
          <a:p>
            <a:r>
              <a:rPr lang="en-US" sz="2800" dirty="0"/>
              <a:t>Wrap up &amp; Next Steps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Clinical Sciences Building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18165" y="1032587"/>
            <a:ext cx="6546311" cy="2932045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1600" dirty="0"/>
              <a:t>Ongoing document management </a:t>
            </a:r>
            <a:r>
              <a:rPr lang="en-US" sz="1600" dirty="0" smtClean="0"/>
              <a:t>strategies – plan to have this effort complete by December 31, 2019 </a:t>
            </a:r>
            <a:endParaRPr lang="en-US" sz="1600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sz="1600" dirty="0"/>
              <a:t>Department and Division move </a:t>
            </a:r>
            <a:r>
              <a:rPr lang="en-US" sz="1600" dirty="0" smtClean="0"/>
              <a:t>meetings </a:t>
            </a:r>
            <a:endParaRPr lang="en-US" sz="1600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sz="1600" dirty="0"/>
              <a:t>Building and Floor Governance decisions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600" dirty="0" smtClean="0"/>
              <a:t>Move </a:t>
            </a:r>
            <a:r>
              <a:rPr lang="en-US" sz="1600" dirty="0"/>
              <a:t>Matrix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600" dirty="0"/>
              <a:t>Ongoing updates on website, e-mail, e-newsletter</a:t>
            </a:r>
          </a:p>
          <a:p>
            <a:pPr marL="0" indent="0">
              <a:buNone/>
            </a:pPr>
            <a:endParaRPr lang="en-US" sz="1600" dirty="0"/>
          </a:p>
          <a:p>
            <a:pPr>
              <a:buFont typeface="Wingdings" panose="05000000000000000000" pitchFamily="2" charset="2"/>
              <a:buChar char="ü"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>
              <a:buFont typeface="Wingdings" panose="05000000000000000000" pitchFamily="2" charset="2"/>
              <a:buChar char="ü"/>
            </a:pPr>
            <a:endParaRPr lang="en-US" sz="1600" dirty="0"/>
          </a:p>
        </p:txBody>
      </p:sp>
      <p:graphicFrame>
        <p:nvGraphicFramePr>
          <p:cNvPr id="8" name="Diagram 7"/>
          <p:cNvGraphicFramePr/>
          <p:nvPr>
            <p:extLst/>
          </p:nvPr>
        </p:nvGraphicFramePr>
        <p:xfrm>
          <a:off x="6838950" y="63500"/>
          <a:ext cx="2476500" cy="1714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 4"/>
          <p:cNvSpPr/>
          <p:nvPr/>
        </p:nvSpPr>
        <p:spPr>
          <a:xfrm>
            <a:off x="5637196" y="3848919"/>
            <a:ext cx="320555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400" b="1" i="1" dirty="0">
                <a:ln/>
                <a:solidFill>
                  <a:schemeClr val="accent3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6413407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OTLSHAPE_T_7c518fb37f2142bb8e0445920d0403b5_Shape">
            <a:extLst>
              <a:ext uri="{FF2B5EF4-FFF2-40B4-BE49-F238E27FC236}">
                <a16:creationId xmlns:a16="http://schemas.microsoft.com/office/drawing/2014/main" id="{6A5C0FCE-546C-E44C-90A6-9C5A5B88504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822824" y="3358402"/>
            <a:ext cx="2115825" cy="158219"/>
          </a:xfrm>
          <a:prstGeom prst="roundRect">
            <a:avLst>
              <a:gd name="adj" fmla="val 100000"/>
            </a:avLst>
          </a:prstGeom>
          <a:solidFill>
            <a:srgbClr val="087FC3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298" name="OTLSHAPE_T_9aa183d65df24b0c8fecd0a002471583_Shape"/>
          <p:cNvSpPr/>
          <p:nvPr>
            <p:custDataLst>
              <p:tags r:id="rId3"/>
            </p:custDataLst>
          </p:nvPr>
        </p:nvSpPr>
        <p:spPr>
          <a:xfrm>
            <a:off x="1436910" y="3913015"/>
            <a:ext cx="1671846" cy="316406"/>
          </a:xfrm>
          <a:prstGeom prst="roundRect">
            <a:avLst>
              <a:gd name="adj" fmla="val 100000"/>
            </a:avLst>
          </a:prstGeom>
          <a:solidFill>
            <a:srgbClr val="D24726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81" name="OTLSHAPE_M_93afb554552a4221a5380f7919409aa7_Connector1">
            <a:extLst>
              <a:ext uri="{FF2B5EF4-FFF2-40B4-BE49-F238E27FC236}">
                <a16:creationId xmlns:a16="http://schemas.microsoft.com/office/drawing/2014/main" id="{F530F3AD-E088-AE42-8F57-9D1F9DD73B56}"/>
              </a:ext>
            </a:extLst>
          </p:cNvPr>
          <p:cNvCxnSpPr/>
          <p:nvPr>
            <p:custDataLst>
              <p:tags r:id="rId4"/>
            </p:custDataLst>
          </p:nvPr>
        </p:nvCxnSpPr>
        <p:spPr>
          <a:xfrm flipH="1">
            <a:off x="3256082" y="1978918"/>
            <a:ext cx="1" cy="536980"/>
          </a:xfrm>
          <a:prstGeom prst="line">
            <a:avLst/>
          </a:prstGeom>
          <a:ln w="9525" cap="flat" cmpd="sng" algn="ctr">
            <a:solidFill>
              <a:srgbClr val="DC5924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OTLSHAPE_M_93afb554552a4221a5380f7919409aa7_Connector1">
            <a:extLst>
              <a:ext uri="{FF2B5EF4-FFF2-40B4-BE49-F238E27FC236}">
                <a16:creationId xmlns:a16="http://schemas.microsoft.com/office/drawing/2014/main" id="{5CC6E8C6-2868-824E-9F18-240FADE123FE}"/>
              </a:ext>
            </a:extLst>
          </p:cNvPr>
          <p:cNvCxnSpPr>
            <a:cxnSpLocks/>
          </p:cNvCxnSpPr>
          <p:nvPr>
            <p:custDataLst>
              <p:tags r:id="rId5"/>
            </p:custDataLst>
          </p:nvPr>
        </p:nvCxnSpPr>
        <p:spPr>
          <a:xfrm flipH="1">
            <a:off x="4391137" y="1195209"/>
            <a:ext cx="12409" cy="1505492"/>
          </a:xfrm>
          <a:prstGeom prst="line">
            <a:avLst/>
          </a:prstGeom>
          <a:ln w="9525" cap="flat" cmpd="sng" algn="ctr">
            <a:solidFill>
              <a:srgbClr val="DC5924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59" name="OTLSHAPE_M_93afb554552a4221a5380f7919409aa7_Connector1"/>
          <p:cNvCxnSpPr/>
          <p:nvPr>
            <p:custDataLst>
              <p:tags r:id="rId6"/>
            </p:custDataLst>
          </p:nvPr>
        </p:nvCxnSpPr>
        <p:spPr>
          <a:xfrm flipH="1">
            <a:off x="2161568" y="1935642"/>
            <a:ext cx="1" cy="506683"/>
          </a:xfrm>
          <a:prstGeom prst="line">
            <a:avLst/>
          </a:prstGeom>
          <a:ln w="9525" cap="flat" cmpd="sng" algn="ctr">
            <a:solidFill>
              <a:srgbClr val="DC5924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37" name="OTLSHAPE_TB_00000000000000000000000000000000_ElapsedTime" hidden="1"/>
          <p:cNvSpPr/>
          <p:nvPr>
            <p:custDataLst>
              <p:tags r:id="rId7"/>
            </p:custDataLst>
          </p:nvPr>
        </p:nvSpPr>
        <p:spPr>
          <a:xfrm>
            <a:off x="1143000" y="0"/>
            <a:ext cx="0" cy="0"/>
          </a:xfrm>
          <a:prstGeom prst="roundRect">
            <a:avLst>
              <a:gd name="adj" fmla="val 100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238" name="OTLSHAPE_TB_00000000000000000000000000000000_TodayMarkerShape" hidden="1"/>
          <p:cNvSpPr/>
          <p:nvPr>
            <p:custDataLst>
              <p:tags r:id="rId8"/>
            </p:custDataLst>
          </p:nvPr>
        </p:nvSpPr>
        <p:spPr>
          <a:xfrm>
            <a:off x="1830905" y="2471738"/>
            <a:ext cx="81643" cy="9525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239" name="OTLSHAPE_TB_00000000000000000000000000000000_TodayMarkerText" hidden="1"/>
          <p:cNvSpPr txBox="1"/>
          <p:nvPr>
            <p:custDataLst>
              <p:tags r:id="rId9"/>
            </p:custDataLst>
          </p:nvPr>
        </p:nvSpPr>
        <p:spPr>
          <a:xfrm>
            <a:off x="1872729" y="2566989"/>
            <a:ext cx="189154" cy="92333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algn="ctr"/>
            <a:r>
              <a:rPr lang="en-US" sz="600">
                <a:solidFill>
                  <a:schemeClr val="dk1"/>
                </a:solidFill>
                <a:latin typeface="Calibri" panose="020F0502020204030204" pitchFamily="34" charset="0"/>
              </a:rPr>
              <a:t>Today</a:t>
            </a:r>
          </a:p>
        </p:txBody>
      </p:sp>
      <p:sp>
        <p:nvSpPr>
          <p:cNvPr id="9271" name="OTLSHAPE_M_93afb554552a4221a5380f7919409aa7_Date"/>
          <p:cNvSpPr txBox="1"/>
          <p:nvPr>
            <p:custDataLst>
              <p:tags r:id="rId10"/>
            </p:custDataLst>
          </p:nvPr>
        </p:nvSpPr>
        <p:spPr>
          <a:xfrm>
            <a:off x="2362540" y="2201896"/>
            <a:ext cx="708345" cy="11541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750" spc="-5" dirty="0" smtClean="0">
                <a:solidFill>
                  <a:srgbClr val="7F7F7F"/>
                </a:solidFill>
                <a:latin typeface="Calibri" panose="020F0502020204030204" pitchFamily="34" charset="0"/>
              </a:rPr>
              <a:t>Dec 5</a:t>
            </a:r>
            <a:endParaRPr lang="en-US" sz="750" spc="-5" dirty="0">
              <a:solidFill>
                <a:srgbClr val="7F7F7F"/>
              </a:solidFill>
              <a:latin typeface="Calibri" panose="020F0502020204030204" pitchFamily="34" charset="0"/>
            </a:endParaRPr>
          </a:p>
        </p:txBody>
      </p:sp>
      <p:sp>
        <p:nvSpPr>
          <p:cNvPr id="9274" name="OTLSHAPE_M_6a283b367375415b92b0e5fc4e16a0cc_Date" hidden="1"/>
          <p:cNvSpPr txBox="1"/>
          <p:nvPr>
            <p:custDataLst>
              <p:tags r:id="rId11"/>
            </p:custDataLst>
          </p:nvPr>
        </p:nvSpPr>
        <p:spPr>
          <a:xfrm>
            <a:off x="5596428" y="1875858"/>
            <a:ext cx="0" cy="369332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600">
                <a:solidFill>
                  <a:srgbClr val="D1282E"/>
                </a:solidFill>
                <a:latin typeface="Calibri" panose="020F0502020204030204" pitchFamily="34" charset="0"/>
              </a:rPr>
              <a:t>Nov 7</a:t>
            </a:r>
          </a:p>
        </p:txBody>
      </p:sp>
      <p:sp>
        <p:nvSpPr>
          <p:cNvPr id="9277" name="OTLSHAPE_M_7b0996464ffd4cd3a3b383ab1ba22438_Date" hidden="1"/>
          <p:cNvSpPr txBox="1"/>
          <p:nvPr>
            <p:custDataLst>
              <p:tags r:id="rId12"/>
            </p:custDataLst>
          </p:nvPr>
        </p:nvSpPr>
        <p:spPr>
          <a:xfrm>
            <a:off x="6434974" y="2094165"/>
            <a:ext cx="0" cy="46166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600">
                <a:solidFill>
                  <a:srgbClr val="D1282E"/>
                </a:solidFill>
                <a:latin typeface="Calibri" panose="020F0502020204030204" pitchFamily="34" charset="0"/>
              </a:rPr>
              <a:t>Dec 20</a:t>
            </a:r>
          </a:p>
        </p:txBody>
      </p:sp>
      <p:sp>
        <p:nvSpPr>
          <p:cNvPr id="9283" name="OTLSHAPE_T_7c518fb37f2142bb8e0445920d0403b5_ShapePercentage" hidden="1"/>
          <p:cNvSpPr/>
          <p:nvPr>
            <p:custDataLst>
              <p:tags r:id="rId13"/>
            </p:custDataLst>
          </p:nvPr>
        </p:nvSpPr>
        <p:spPr>
          <a:xfrm>
            <a:off x="3529316" y="2624138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284" name="OTLSHAPE_T_7c518fb37f2142bb8e0445920d0403b5_Duration" hidden="1"/>
          <p:cNvSpPr txBox="1"/>
          <p:nvPr>
            <p:custDataLst>
              <p:tags r:id="rId14"/>
            </p:custDataLst>
          </p:nvPr>
        </p:nvSpPr>
        <p:spPr>
          <a:xfrm>
            <a:off x="1143000" y="2624564"/>
            <a:ext cx="247650" cy="11541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750">
                <a:solidFill>
                  <a:srgbClr val="C0504D"/>
                </a:solidFill>
                <a:latin typeface="Calibri" panose="020F0502020204030204" pitchFamily="34" charset="0"/>
              </a:rPr>
              <a:t>6 days</a:t>
            </a:r>
          </a:p>
        </p:txBody>
      </p:sp>
      <p:sp>
        <p:nvSpPr>
          <p:cNvPr id="9285" name="OTLSHAPE_T_7c518fb37f2142bb8e0445920d0403b5_TextPercentage" hidden="1"/>
          <p:cNvSpPr txBox="1"/>
          <p:nvPr>
            <p:custDataLst>
              <p:tags r:id="rId15"/>
            </p:custDataLst>
          </p:nvPr>
        </p:nvSpPr>
        <p:spPr>
          <a:xfrm>
            <a:off x="1143000" y="2740406"/>
            <a:ext cx="0" cy="11541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75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9286" name="OTLSHAPE_T_7c518fb37f2142bb8e0445920d0403b5_StartDate" hidden="1"/>
          <p:cNvSpPr txBox="1"/>
          <p:nvPr>
            <p:custDataLst>
              <p:tags r:id="rId16"/>
            </p:custDataLst>
          </p:nvPr>
        </p:nvSpPr>
        <p:spPr>
          <a:xfrm>
            <a:off x="1143000" y="2740406"/>
            <a:ext cx="0" cy="11541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750">
              <a:solidFill>
                <a:srgbClr val="7F7F7F"/>
              </a:solidFill>
              <a:latin typeface="Calibri" panose="020F0502020204030204" pitchFamily="34" charset="0"/>
            </a:endParaRPr>
          </a:p>
        </p:txBody>
      </p:sp>
      <p:sp>
        <p:nvSpPr>
          <p:cNvPr id="9287" name="OTLSHAPE_T_7c518fb37f2142bb8e0445920d0403b5_EndDate" hidden="1"/>
          <p:cNvSpPr txBox="1"/>
          <p:nvPr>
            <p:custDataLst>
              <p:tags r:id="rId17"/>
            </p:custDataLst>
          </p:nvPr>
        </p:nvSpPr>
        <p:spPr>
          <a:xfrm>
            <a:off x="1143000" y="2740406"/>
            <a:ext cx="0" cy="11541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750">
              <a:solidFill>
                <a:srgbClr val="7F7F7F"/>
              </a:solidFill>
              <a:latin typeface="Calibri" panose="020F0502020204030204" pitchFamily="34" charset="0"/>
            </a:endParaRPr>
          </a:p>
        </p:txBody>
      </p:sp>
      <p:sp>
        <p:nvSpPr>
          <p:cNvPr id="9291" name="OTLSHAPE_T_be3ae38f60b3402d8a13f1e91eec41f5_ShapePercentage" hidden="1"/>
          <p:cNvSpPr/>
          <p:nvPr>
            <p:custDataLst>
              <p:tags r:id="rId18"/>
            </p:custDataLst>
          </p:nvPr>
        </p:nvSpPr>
        <p:spPr>
          <a:xfrm>
            <a:off x="3938838" y="2824163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292" name="OTLSHAPE_T_be3ae38f60b3402d8a13f1e91eec41f5_Duration" hidden="1"/>
          <p:cNvSpPr txBox="1"/>
          <p:nvPr>
            <p:custDataLst>
              <p:tags r:id="rId19"/>
            </p:custDataLst>
          </p:nvPr>
        </p:nvSpPr>
        <p:spPr>
          <a:xfrm>
            <a:off x="1143000" y="2824589"/>
            <a:ext cx="295275" cy="11541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750">
                <a:solidFill>
                  <a:srgbClr val="C0504D"/>
                </a:solidFill>
                <a:latin typeface="Calibri" panose="020F0502020204030204" pitchFamily="34" charset="0"/>
              </a:rPr>
              <a:t>18 days</a:t>
            </a:r>
          </a:p>
        </p:txBody>
      </p:sp>
      <p:sp>
        <p:nvSpPr>
          <p:cNvPr id="9293" name="OTLSHAPE_T_be3ae38f60b3402d8a13f1e91eec41f5_TextPercentage" hidden="1"/>
          <p:cNvSpPr txBox="1"/>
          <p:nvPr>
            <p:custDataLst>
              <p:tags r:id="rId20"/>
            </p:custDataLst>
          </p:nvPr>
        </p:nvSpPr>
        <p:spPr>
          <a:xfrm>
            <a:off x="1143000" y="2940431"/>
            <a:ext cx="0" cy="11541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75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9294" name="OTLSHAPE_T_be3ae38f60b3402d8a13f1e91eec41f5_StartDate" hidden="1"/>
          <p:cNvSpPr txBox="1"/>
          <p:nvPr>
            <p:custDataLst>
              <p:tags r:id="rId21"/>
            </p:custDataLst>
          </p:nvPr>
        </p:nvSpPr>
        <p:spPr>
          <a:xfrm>
            <a:off x="1143000" y="2940431"/>
            <a:ext cx="0" cy="11541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750">
              <a:solidFill>
                <a:srgbClr val="7F7F7F"/>
              </a:solidFill>
              <a:latin typeface="Calibri" panose="020F0502020204030204" pitchFamily="34" charset="0"/>
            </a:endParaRPr>
          </a:p>
        </p:txBody>
      </p:sp>
      <p:sp>
        <p:nvSpPr>
          <p:cNvPr id="9295" name="OTLSHAPE_T_be3ae38f60b3402d8a13f1e91eec41f5_EndDate" hidden="1"/>
          <p:cNvSpPr txBox="1"/>
          <p:nvPr>
            <p:custDataLst>
              <p:tags r:id="rId22"/>
            </p:custDataLst>
          </p:nvPr>
        </p:nvSpPr>
        <p:spPr>
          <a:xfrm>
            <a:off x="1143000" y="2940431"/>
            <a:ext cx="0" cy="11541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750">
              <a:solidFill>
                <a:srgbClr val="7F7F7F"/>
              </a:solidFill>
              <a:latin typeface="Calibri" panose="020F0502020204030204" pitchFamily="34" charset="0"/>
            </a:endParaRPr>
          </a:p>
        </p:txBody>
      </p:sp>
      <p:sp>
        <p:nvSpPr>
          <p:cNvPr id="9296" name="OTLSHAPE_T_be3ae38f60b3402d8a13f1e91eec41f5_Title"/>
          <p:cNvSpPr txBox="1"/>
          <p:nvPr>
            <p:custDataLst>
              <p:tags r:id="rId23"/>
            </p:custDataLst>
          </p:nvPr>
        </p:nvSpPr>
        <p:spPr>
          <a:xfrm>
            <a:off x="1503927" y="3947458"/>
            <a:ext cx="1506149" cy="230832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750" b="1" spc="-6" dirty="0">
                <a:solidFill>
                  <a:schemeClr val="bg1"/>
                </a:solidFill>
                <a:latin typeface="Calibri" panose="020F0502020204030204" pitchFamily="34" charset="0"/>
              </a:rPr>
              <a:t>Current Site Prelim </a:t>
            </a:r>
            <a:r>
              <a:rPr lang="en-US" sz="750" b="1" spc="-6" dirty="0" smtClean="0">
                <a:solidFill>
                  <a:schemeClr val="bg1"/>
                </a:solidFill>
                <a:latin typeface="Calibri" panose="020F0502020204030204" pitchFamily="34" charset="0"/>
              </a:rPr>
              <a:t>Surveys &amp; </a:t>
            </a:r>
            <a:r>
              <a:rPr lang="en-US" sz="750" b="1" spc="-6" dirty="0" err="1">
                <a:solidFill>
                  <a:schemeClr val="bg1"/>
                </a:solidFill>
                <a:latin typeface="Calibri" panose="020F0502020204030204" pitchFamily="34" charset="0"/>
              </a:rPr>
              <a:t>Jobwalk</a:t>
            </a:r>
            <a:r>
              <a:rPr lang="en-US" sz="750" b="1" spc="-6" dirty="0">
                <a:solidFill>
                  <a:schemeClr val="bg1"/>
                </a:solidFill>
                <a:latin typeface="Calibri" panose="020F0502020204030204" pitchFamily="34" charset="0"/>
              </a:rPr>
              <a:t> Tours for Move </a:t>
            </a:r>
            <a:r>
              <a:rPr lang="en-US" sz="750" b="1" spc="-6" dirty="0" smtClean="0">
                <a:solidFill>
                  <a:schemeClr val="bg1"/>
                </a:solidFill>
                <a:latin typeface="Calibri" panose="020F0502020204030204" pitchFamily="34" charset="0"/>
              </a:rPr>
              <a:t>Companies (Nov-Jan)</a:t>
            </a:r>
            <a:endParaRPr lang="en-US" sz="750" b="1" spc="-6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9299" name="OTLSHAPE_T_9aa183d65df24b0c8fecd0a002471583_ShapePercentage" hidden="1"/>
          <p:cNvSpPr/>
          <p:nvPr>
            <p:custDataLst>
              <p:tags r:id="rId24"/>
            </p:custDataLst>
          </p:nvPr>
        </p:nvSpPr>
        <p:spPr>
          <a:xfrm>
            <a:off x="3938838" y="3024188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300" name="OTLSHAPE_T_9aa183d65df24b0c8fecd0a002471583_Duration" hidden="1"/>
          <p:cNvSpPr txBox="1"/>
          <p:nvPr>
            <p:custDataLst>
              <p:tags r:id="rId25"/>
            </p:custDataLst>
          </p:nvPr>
        </p:nvSpPr>
        <p:spPr>
          <a:xfrm>
            <a:off x="1143000" y="3024614"/>
            <a:ext cx="295275" cy="11541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750">
                <a:solidFill>
                  <a:srgbClr val="C0504D"/>
                </a:solidFill>
                <a:latin typeface="Calibri" panose="020F0502020204030204" pitchFamily="34" charset="0"/>
              </a:rPr>
              <a:t>24 days</a:t>
            </a:r>
          </a:p>
        </p:txBody>
      </p:sp>
      <p:sp>
        <p:nvSpPr>
          <p:cNvPr id="9301" name="OTLSHAPE_T_9aa183d65df24b0c8fecd0a002471583_TextPercentage" hidden="1"/>
          <p:cNvSpPr txBox="1"/>
          <p:nvPr>
            <p:custDataLst>
              <p:tags r:id="rId26"/>
            </p:custDataLst>
          </p:nvPr>
        </p:nvSpPr>
        <p:spPr>
          <a:xfrm>
            <a:off x="1143000" y="3140456"/>
            <a:ext cx="0" cy="11541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75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9302" name="OTLSHAPE_T_9aa183d65df24b0c8fecd0a002471583_StartDate" hidden="1"/>
          <p:cNvSpPr txBox="1"/>
          <p:nvPr>
            <p:custDataLst>
              <p:tags r:id="rId27"/>
            </p:custDataLst>
          </p:nvPr>
        </p:nvSpPr>
        <p:spPr>
          <a:xfrm>
            <a:off x="1143000" y="3140456"/>
            <a:ext cx="0" cy="11541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750">
              <a:solidFill>
                <a:srgbClr val="7F7F7F"/>
              </a:solidFill>
              <a:latin typeface="Calibri" panose="020F0502020204030204" pitchFamily="34" charset="0"/>
            </a:endParaRPr>
          </a:p>
        </p:txBody>
      </p:sp>
      <p:sp>
        <p:nvSpPr>
          <p:cNvPr id="9303" name="OTLSHAPE_T_9aa183d65df24b0c8fecd0a002471583_EndDate" hidden="1"/>
          <p:cNvSpPr txBox="1"/>
          <p:nvPr>
            <p:custDataLst>
              <p:tags r:id="rId28"/>
            </p:custDataLst>
          </p:nvPr>
        </p:nvSpPr>
        <p:spPr>
          <a:xfrm>
            <a:off x="1143000" y="3140456"/>
            <a:ext cx="0" cy="11541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750">
              <a:solidFill>
                <a:srgbClr val="7F7F7F"/>
              </a:solidFill>
              <a:latin typeface="Calibri" panose="020F0502020204030204" pitchFamily="34" charset="0"/>
            </a:endParaRPr>
          </a:p>
        </p:txBody>
      </p:sp>
      <p:sp>
        <p:nvSpPr>
          <p:cNvPr id="9307" name="OTLSHAPE_T_06a6a20021ea4acdac20b41f7b37b0dd_ShapePercentage" hidden="1"/>
          <p:cNvSpPr/>
          <p:nvPr>
            <p:custDataLst>
              <p:tags r:id="rId29"/>
            </p:custDataLst>
          </p:nvPr>
        </p:nvSpPr>
        <p:spPr>
          <a:xfrm>
            <a:off x="4406864" y="3224213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308" name="OTLSHAPE_T_06a6a20021ea4acdac20b41f7b37b0dd_Duration" hidden="1"/>
          <p:cNvSpPr txBox="1"/>
          <p:nvPr>
            <p:custDataLst>
              <p:tags r:id="rId30"/>
            </p:custDataLst>
          </p:nvPr>
        </p:nvSpPr>
        <p:spPr>
          <a:xfrm>
            <a:off x="1143000" y="3224639"/>
            <a:ext cx="295275" cy="11541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750">
                <a:solidFill>
                  <a:srgbClr val="C0504D"/>
                </a:solidFill>
                <a:latin typeface="Calibri" panose="020F0502020204030204" pitchFamily="34" charset="0"/>
              </a:rPr>
              <a:t>16 days</a:t>
            </a:r>
          </a:p>
        </p:txBody>
      </p:sp>
      <p:sp>
        <p:nvSpPr>
          <p:cNvPr id="9309" name="OTLSHAPE_T_06a6a20021ea4acdac20b41f7b37b0dd_TextPercentage" hidden="1"/>
          <p:cNvSpPr txBox="1"/>
          <p:nvPr>
            <p:custDataLst>
              <p:tags r:id="rId31"/>
            </p:custDataLst>
          </p:nvPr>
        </p:nvSpPr>
        <p:spPr>
          <a:xfrm>
            <a:off x="1143000" y="3340481"/>
            <a:ext cx="0" cy="11541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75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9310" name="OTLSHAPE_T_06a6a20021ea4acdac20b41f7b37b0dd_StartDate" hidden="1"/>
          <p:cNvSpPr txBox="1"/>
          <p:nvPr>
            <p:custDataLst>
              <p:tags r:id="rId32"/>
            </p:custDataLst>
          </p:nvPr>
        </p:nvSpPr>
        <p:spPr>
          <a:xfrm>
            <a:off x="1143000" y="3340481"/>
            <a:ext cx="0" cy="11541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750">
              <a:solidFill>
                <a:srgbClr val="7F7F7F"/>
              </a:solidFill>
              <a:latin typeface="Calibri" panose="020F0502020204030204" pitchFamily="34" charset="0"/>
            </a:endParaRPr>
          </a:p>
        </p:txBody>
      </p:sp>
      <p:sp>
        <p:nvSpPr>
          <p:cNvPr id="9311" name="OTLSHAPE_T_06a6a20021ea4acdac20b41f7b37b0dd_EndDate" hidden="1"/>
          <p:cNvSpPr txBox="1"/>
          <p:nvPr>
            <p:custDataLst>
              <p:tags r:id="rId33"/>
            </p:custDataLst>
          </p:nvPr>
        </p:nvSpPr>
        <p:spPr>
          <a:xfrm>
            <a:off x="1143000" y="3340481"/>
            <a:ext cx="0" cy="11541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750">
              <a:solidFill>
                <a:srgbClr val="7F7F7F"/>
              </a:solidFill>
              <a:latin typeface="Calibri" panose="020F0502020204030204" pitchFamily="34" charset="0"/>
            </a:endParaRPr>
          </a:p>
        </p:txBody>
      </p:sp>
      <p:sp>
        <p:nvSpPr>
          <p:cNvPr id="9315" name="OTLSHAPE_T_e6f5c918bdd649a1ac919cf22468a23b_ShapePercentage" hidden="1"/>
          <p:cNvSpPr/>
          <p:nvPr>
            <p:custDataLst>
              <p:tags r:id="rId34"/>
            </p:custDataLst>
          </p:nvPr>
        </p:nvSpPr>
        <p:spPr>
          <a:xfrm>
            <a:off x="4913891" y="3424238"/>
            <a:ext cx="0" cy="0"/>
          </a:xfrm>
          <a:prstGeom prst="roundRect">
            <a:avLst>
              <a:gd name="adj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316" name="OTLSHAPE_T_e6f5c918bdd649a1ac919cf22468a23b_Duration" hidden="1"/>
          <p:cNvSpPr txBox="1"/>
          <p:nvPr>
            <p:custDataLst>
              <p:tags r:id="rId35"/>
            </p:custDataLst>
          </p:nvPr>
        </p:nvSpPr>
        <p:spPr>
          <a:xfrm>
            <a:off x="1143000" y="3424664"/>
            <a:ext cx="295275" cy="11541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750">
                <a:solidFill>
                  <a:srgbClr val="C0504D"/>
                </a:solidFill>
                <a:latin typeface="Calibri" panose="020F0502020204030204" pitchFamily="34" charset="0"/>
              </a:rPr>
              <a:t>25 days</a:t>
            </a:r>
          </a:p>
        </p:txBody>
      </p:sp>
      <p:sp>
        <p:nvSpPr>
          <p:cNvPr id="9317" name="OTLSHAPE_T_e6f5c918bdd649a1ac919cf22468a23b_TextPercentage" hidden="1"/>
          <p:cNvSpPr txBox="1"/>
          <p:nvPr>
            <p:custDataLst>
              <p:tags r:id="rId36"/>
            </p:custDataLst>
          </p:nvPr>
        </p:nvSpPr>
        <p:spPr>
          <a:xfrm>
            <a:off x="1143000" y="3540506"/>
            <a:ext cx="0" cy="11541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75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9318" name="OTLSHAPE_T_e6f5c918bdd649a1ac919cf22468a23b_StartDate" hidden="1"/>
          <p:cNvSpPr txBox="1"/>
          <p:nvPr>
            <p:custDataLst>
              <p:tags r:id="rId37"/>
            </p:custDataLst>
          </p:nvPr>
        </p:nvSpPr>
        <p:spPr>
          <a:xfrm>
            <a:off x="1143000" y="3540506"/>
            <a:ext cx="0" cy="11541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750">
              <a:solidFill>
                <a:srgbClr val="7F7F7F"/>
              </a:solidFill>
              <a:latin typeface="Calibri" panose="020F0502020204030204" pitchFamily="34" charset="0"/>
            </a:endParaRPr>
          </a:p>
        </p:txBody>
      </p:sp>
      <p:sp>
        <p:nvSpPr>
          <p:cNvPr id="9319" name="OTLSHAPE_T_e6f5c918bdd649a1ac919cf22468a23b_EndDate" hidden="1"/>
          <p:cNvSpPr txBox="1"/>
          <p:nvPr>
            <p:custDataLst>
              <p:tags r:id="rId38"/>
            </p:custDataLst>
          </p:nvPr>
        </p:nvSpPr>
        <p:spPr>
          <a:xfrm>
            <a:off x="1143000" y="3540506"/>
            <a:ext cx="0" cy="11541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750">
              <a:solidFill>
                <a:srgbClr val="7F7F7F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930" y="137494"/>
            <a:ext cx="7018436" cy="448968"/>
          </a:xfrm>
        </p:spPr>
        <p:txBody>
          <a:bodyPr>
            <a:noAutofit/>
          </a:bodyPr>
          <a:lstStyle/>
          <a:p>
            <a:r>
              <a:rPr lang="en-US" sz="2100" i="1" dirty="0" smtClean="0">
                <a:solidFill>
                  <a:srgbClr val="0070C0"/>
                </a:solidFill>
                <a:latin typeface="Garamond" panose="02020404030301010803" pitchFamily="18" charset="0"/>
              </a:rPr>
              <a:t>Draft</a:t>
            </a:r>
            <a:r>
              <a:rPr lang="en-US" sz="2100" dirty="0" smtClean="0">
                <a:solidFill>
                  <a:srgbClr val="0070C0"/>
                </a:solidFill>
                <a:latin typeface="Garamond" panose="02020404030301010803" pitchFamily="18" charset="0"/>
              </a:rPr>
              <a:t> Clinical </a:t>
            </a:r>
            <a:r>
              <a:rPr lang="en-US" sz="2100" dirty="0">
                <a:solidFill>
                  <a:srgbClr val="0070C0"/>
                </a:solidFill>
                <a:latin typeface="Garamond" panose="02020404030301010803" pitchFamily="18" charset="0"/>
              </a:rPr>
              <a:t>Sciences Building (CSB) </a:t>
            </a:r>
            <a:br>
              <a:rPr lang="en-US" sz="2100" dirty="0">
                <a:solidFill>
                  <a:srgbClr val="0070C0"/>
                </a:solidFill>
                <a:latin typeface="Garamond" panose="02020404030301010803" pitchFamily="18" charset="0"/>
              </a:rPr>
            </a:br>
            <a:r>
              <a:rPr lang="en-US" sz="2100" dirty="0">
                <a:solidFill>
                  <a:srgbClr val="0070C0"/>
                </a:solidFill>
                <a:latin typeface="Garamond" panose="02020404030301010803" pitchFamily="18" charset="0"/>
              </a:rPr>
              <a:t>Change Management &amp; Move Planning Timeline</a:t>
            </a:r>
          </a:p>
        </p:txBody>
      </p:sp>
      <p:sp>
        <p:nvSpPr>
          <p:cNvPr id="143" name="OTLSHAPE_M_a58f29487c0343c08abcf41913e40cae_Shape">
            <a:extLst>
              <a:ext uri="{FF2B5EF4-FFF2-40B4-BE49-F238E27FC236}">
                <a16:creationId xmlns:a16="http://schemas.microsoft.com/office/drawing/2014/main" id="{C9657199-33FB-AD43-AD62-8F0FD951656C}"/>
              </a:ext>
            </a:extLst>
          </p:cNvPr>
          <p:cNvSpPr/>
          <p:nvPr>
            <p:custDataLst>
              <p:tags r:id="rId39"/>
            </p:custDataLst>
          </p:nvPr>
        </p:nvSpPr>
        <p:spPr>
          <a:xfrm rot="16200000">
            <a:off x="2183926" y="1935621"/>
            <a:ext cx="146924" cy="146924"/>
          </a:xfrm>
          <a:prstGeom prst="flowChartMerge">
            <a:avLst/>
          </a:prstGeom>
          <a:solidFill>
            <a:srgbClr val="D24626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6" name="OTLSHAPE_M_93afb554552a4221a5380f7919409aa7_Date">
            <a:extLst>
              <a:ext uri="{FF2B5EF4-FFF2-40B4-BE49-F238E27FC236}">
                <a16:creationId xmlns:a16="http://schemas.microsoft.com/office/drawing/2014/main" id="{4B549565-14C0-3D40-B86A-048A2D58F03D}"/>
              </a:ext>
            </a:extLst>
          </p:cNvPr>
          <p:cNvSpPr txBox="1"/>
          <p:nvPr>
            <p:custDataLst>
              <p:tags r:id="rId40"/>
            </p:custDataLst>
          </p:nvPr>
        </p:nvSpPr>
        <p:spPr>
          <a:xfrm>
            <a:off x="3450258" y="2187647"/>
            <a:ext cx="327753" cy="11541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750" spc="-5" dirty="0" smtClean="0">
                <a:solidFill>
                  <a:srgbClr val="7F7F7F"/>
                </a:solidFill>
                <a:latin typeface="Calibri" panose="020F0502020204030204" pitchFamily="34" charset="0"/>
              </a:rPr>
              <a:t>Jan-Feb</a:t>
            </a:r>
            <a:endParaRPr lang="en-US" sz="750" spc="-5" dirty="0">
              <a:solidFill>
                <a:srgbClr val="7F7F7F"/>
              </a:solidFill>
              <a:latin typeface="Calibri" panose="020F0502020204030204" pitchFamily="34" charset="0"/>
            </a:endParaRPr>
          </a:p>
        </p:txBody>
      </p:sp>
      <p:sp>
        <p:nvSpPr>
          <p:cNvPr id="147" name="OTLSHAPE_M_a58f29487c0343c08abcf41913e40cae_Shape">
            <a:extLst>
              <a:ext uri="{FF2B5EF4-FFF2-40B4-BE49-F238E27FC236}">
                <a16:creationId xmlns:a16="http://schemas.microsoft.com/office/drawing/2014/main" id="{4D4AE6F3-3675-8949-9C14-CE80289F7344}"/>
              </a:ext>
            </a:extLst>
          </p:cNvPr>
          <p:cNvSpPr/>
          <p:nvPr>
            <p:custDataLst>
              <p:tags r:id="rId41"/>
            </p:custDataLst>
          </p:nvPr>
        </p:nvSpPr>
        <p:spPr>
          <a:xfrm rot="16200000">
            <a:off x="3287782" y="1980281"/>
            <a:ext cx="146924" cy="146924"/>
          </a:xfrm>
          <a:prstGeom prst="flowChartMerge">
            <a:avLst/>
          </a:prstGeom>
          <a:solidFill>
            <a:srgbClr val="D24626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235" name="OTLSHAPE_TB_00000000000000000000000000000000_RightEndCaps"/>
          <p:cNvSpPr txBox="1"/>
          <p:nvPr>
            <p:custDataLst>
              <p:tags r:id="rId42"/>
            </p:custDataLst>
          </p:nvPr>
        </p:nvSpPr>
        <p:spPr>
          <a:xfrm>
            <a:off x="2965838" y="2920723"/>
            <a:ext cx="389917" cy="20774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350" spc="-27" dirty="0">
                <a:solidFill>
                  <a:srgbClr val="C0504D"/>
                </a:solidFill>
                <a:latin typeface="Corbel" panose="020B0503020204020204" pitchFamily="34" charset="0"/>
              </a:rPr>
              <a:t>2020</a:t>
            </a:r>
          </a:p>
        </p:txBody>
      </p:sp>
      <p:sp>
        <p:nvSpPr>
          <p:cNvPr id="9234" name="OTLSHAPE_TB_00000000000000000000000000000000_LeftEndCaps"/>
          <p:cNvSpPr txBox="1"/>
          <p:nvPr>
            <p:custDataLst>
              <p:tags r:id="rId43"/>
            </p:custDataLst>
          </p:nvPr>
        </p:nvSpPr>
        <p:spPr>
          <a:xfrm>
            <a:off x="875997" y="2915497"/>
            <a:ext cx="388470" cy="20774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350" spc="-27" dirty="0">
                <a:solidFill>
                  <a:srgbClr val="C0504D"/>
                </a:solidFill>
                <a:latin typeface="Corbel" panose="020B0503020204020204" pitchFamily="34" charset="0"/>
              </a:rPr>
              <a:t>2019</a:t>
            </a:r>
          </a:p>
        </p:txBody>
      </p:sp>
      <p:sp>
        <p:nvSpPr>
          <p:cNvPr id="148" name="OTLSHAPE_M_a58f29487c0343c08abcf41913e40cae_Title">
            <a:extLst>
              <a:ext uri="{FF2B5EF4-FFF2-40B4-BE49-F238E27FC236}">
                <a16:creationId xmlns:a16="http://schemas.microsoft.com/office/drawing/2014/main" id="{D67C68A6-5996-204F-9509-31A3849A5B99}"/>
              </a:ext>
            </a:extLst>
          </p:cNvPr>
          <p:cNvSpPr txBox="1"/>
          <p:nvPr>
            <p:custDataLst>
              <p:tags r:id="rId44"/>
            </p:custDataLst>
          </p:nvPr>
        </p:nvSpPr>
        <p:spPr>
          <a:xfrm>
            <a:off x="2429512" y="1182145"/>
            <a:ext cx="1358487" cy="23083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750" b="1" spc="-5" dirty="0">
                <a:solidFill>
                  <a:srgbClr val="3B5998"/>
                </a:solidFill>
                <a:latin typeface="Calibri" panose="020F0502020204030204" pitchFamily="34" charset="0"/>
              </a:rPr>
              <a:t>Telephone &amp; IT Device Detail on Move Matrix Deadline </a:t>
            </a:r>
          </a:p>
        </p:txBody>
      </p:sp>
      <p:sp>
        <p:nvSpPr>
          <p:cNvPr id="149" name="OTLSHAPE_M_a58f29487c0343c08abcf41913e40cae_Date">
            <a:extLst>
              <a:ext uri="{FF2B5EF4-FFF2-40B4-BE49-F238E27FC236}">
                <a16:creationId xmlns:a16="http://schemas.microsoft.com/office/drawing/2014/main" id="{FC59D9F5-7E9F-5F42-A664-4307E9836C1F}"/>
              </a:ext>
            </a:extLst>
          </p:cNvPr>
          <p:cNvSpPr txBox="1"/>
          <p:nvPr>
            <p:custDataLst>
              <p:tags r:id="rId45"/>
            </p:custDataLst>
          </p:nvPr>
        </p:nvSpPr>
        <p:spPr>
          <a:xfrm>
            <a:off x="2451421" y="1413224"/>
            <a:ext cx="628163" cy="11541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750" spc="-6" dirty="0" smtClean="0">
                <a:solidFill>
                  <a:srgbClr val="7F7F7F"/>
                </a:solidFill>
                <a:latin typeface="Calibri" panose="020F0502020204030204" pitchFamily="34" charset="0"/>
              </a:rPr>
              <a:t>Nov – Dec </a:t>
            </a:r>
            <a:endParaRPr lang="en-US" sz="750" spc="-6" dirty="0">
              <a:solidFill>
                <a:srgbClr val="7F7F7F"/>
              </a:solidFill>
              <a:latin typeface="Calibri" panose="020F0502020204030204" pitchFamily="34" charset="0"/>
            </a:endParaRPr>
          </a:p>
        </p:txBody>
      </p:sp>
      <p:sp>
        <p:nvSpPr>
          <p:cNvPr id="150" name="OTLSHAPE_M_a58f29487c0343c08abcf41913e40cae_Shape">
            <a:extLst>
              <a:ext uri="{FF2B5EF4-FFF2-40B4-BE49-F238E27FC236}">
                <a16:creationId xmlns:a16="http://schemas.microsoft.com/office/drawing/2014/main" id="{776911A0-9416-1E4A-BA55-CAD89F0314E8}"/>
              </a:ext>
            </a:extLst>
          </p:cNvPr>
          <p:cNvSpPr/>
          <p:nvPr>
            <p:custDataLst>
              <p:tags r:id="rId46"/>
            </p:custDataLst>
          </p:nvPr>
        </p:nvSpPr>
        <p:spPr>
          <a:xfrm rot="16200000">
            <a:off x="2235398" y="1195209"/>
            <a:ext cx="146924" cy="146924"/>
          </a:xfrm>
          <a:prstGeom prst="flowChartMerge">
            <a:avLst/>
          </a:prstGeom>
          <a:solidFill>
            <a:srgbClr val="087FC3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51" name="OTLSHAPE_M_a58f29487c0343c08abcf41913e40cae_Connector1">
            <a:extLst>
              <a:ext uri="{FF2B5EF4-FFF2-40B4-BE49-F238E27FC236}">
                <a16:creationId xmlns:a16="http://schemas.microsoft.com/office/drawing/2014/main" id="{ADA7552F-CC65-9442-B5A9-B13468B09714}"/>
              </a:ext>
            </a:extLst>
          </p:cNvPr>
          <p:cNvCxnSpPr>
            <a:cxnSpLocks/>
          </p:cNvCxnSpPr>
          <p:nvPr>
            <p:custDataLst>
              <p:tags r:id="rId47"/>
            </p:custDataLst>
          </p:nvPr>
        </p:nvCxnSpPr>
        <p:spPr>
          <a:xfrm flipH="1">
            <a:off x="2226276" y="1190256"/>
            <a:ext cx="1" cy="1417321"/>
          </a:xfrm>
          <a:prstGeom prst="line">
            <a:avLst/>
          </a:prstGeom>
          <a:ln w="9525" cap="flat" cmpd="sng" algn="ctr">
            <a:solidFill>
              <a:srgbClr val="0072BC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OTLSHAPE_M_93afb554552a4221a5380f7919409aa7_Connector1">
            <a:extLst>
              <a:ext uri="{FF2B5EF4-FFF2-40B4-BE49-F238E27FC236}">
                <a16:creationId xmlns:a16="http://schemas.microsoft.com/office/drawing/2014/main" id="{A3D1EAD9-378B-2C41-84A4-4799DC137D77}"/>
              </a:ext>
            </a:extLst>
          </p:cNvPr>
          <p:cNvCxnSpPr>
            <a:cxnSpLocks/>
          </p:cNvCxnSpPr>
          <p:nvPr>
            <p:custDataLst>
              <p:tags r:id="rId48"/>
            </p:custDataLst>
          </p:nvPr>
        </p:nvCxnSpPr>
        <p:spPr>
          <a:xfrm>
            <a:off x="3523056" y="1618151"/>
            <a:ext cx="8357" cy="952935"/>
          </a:xfrm>
          <a:prstGeom prst="line">
            <a:avLst/>
          </a:prstGeom>
          <a:ln w="9525" cap="flat" cmpd="sng" algn="ctr">
            <a:solidFill>
              <a:srgbClr val="DC5924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OTLSHAPE_M_93afb554552a4221a5380f7919409aa7_Title">
            <a:extLst>
              <a:ext uri="{FF2B5EF4-FFF2-40B4-BE49-F238E27FC236}">
                <a16:creationId xmlns:a16="http://schemas.microsoft.com/office/drawing/2014/main" id="{981CDAA0-E02F-7943-ADCC-14A0AD34126F}"/>
              </a:ext>
            </a:extLst>
          </p:cNvPr>
          <p:cNvSpPr txBox="1"/>
          <p:nvPr>
            <p:custDataLst>
              <p:tags r:id="rId49"/>
            </p:custDataLst>
          </p:nvPr>
        </p:nvSpPr>
        <p:spPr>
          <a:xfrm>
            <a:off x="3718399" y="1554236"/>
            <a:ext cx="1415008" cy="23083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750" b="1" spc="-5" dirty="0">
                <a:solidFill>
                  <a:srgbClr val="D24726"/>
                </a:solidFill>
                <a:latin typeface="Calibri" panose="020F0502020204030204" pitchFamily="34" charset="0"/>
              </a:rPr>
              <a:t>Move Logistics Instructional Town Hall Meeting #1</a:t>
            </a:r>
          </a:p>
        </p:txBody>
      </p:sp>
      <p:sp>
        <p:nvSpPr>
          <p:cNvPr id="163" name="OTLSHAPE_M_93afb554552a4221a5380f7919409aa7_Date">
            <a:extLst>
              <a:ext uri="{FF2B5EF4-FFF2-40B4-BE49-F238E27FC236}">
                <a16:creationId xmlns:a16="http://schemas.microsoft.com/office/drawing/2014/main" id="{EBE7C343-E340-354E-AC5A-7A5C96BF3461}"/>
              </a:ext>
            </a:extLst>
          </p:cNvPr>
          <p:cNvSpPr txBox="1"/>
          <p:nvPr>
            <p:custDataLst>
              <p:tags r:id="rId50"/>
            </p:custDataLst>
          </p:nvPr>
        </p:nvSpPr>
        <p:spPr>
          <a:xfrm>
            <a:off x="4444265" y="1659708"/>
            <a:ext cx="970832" cy="230832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750" spc="-5" dirty="0" smtClean="0">
                <a:solidFill>
                  <a:srgbClr val="7F7F7F"/>
                </a:solidFill>
                <a:latin typeface="Calibri" panose="020F0502020204030204" pitchFamily="34" charset="0"/>
              </a:rPr>
              <a:t>Late Jan</a:t>
            </a:r>
          </a:p>
          <a:p>
            <a:r>
              <a:rPr lang="en-US" sz="750" spc="-5" dirty="0" smtClean="0">
                <a:solidFill>
                  <a:srgbClr val="7F7F7F"/>
                </a:solidFill>
                <a:latin typeface="Calibri" panose="020F0502020204030204" pitchFamily="34" charset="0"/>
              </a:rPr>
              <a:t>(60 days before move) </a:t>
            </a:r>
            <a:endParaRPr lang="en-US" sz="750" spc="-5" dirty="0">
              <a:solidFill>
                <a:srgbClr val="7F7F7F"/>
              </a:solidFill>
              <a:latin typeface="Calibri" panose="020F0502020204030204" pitchFamily="34" charset="0"/>
            </a:endParaRPr>
          </a:p>
        </p:txBody>
      </p:sp>
      <p:sp>
        <p:nvSpPr>
          <p:cNvPr id="9270" name="OTLSHAPE_M_93afb554552a4221a5380f7919409aa7_Title"/>
          <p:cNvSpPr txBox="1"/>
          <p:nvPr>
            <p:custDataLst>
              <p:tags r:id="rId51"/>
            </p:custDataLst>
          </p:nvPr>
        </p:nvSpPr>
        <p:spPr>
          <a:xfrm>
            <a:off x="2356876" y="1956505"/>
            <a:ext cx="778574" cy="23083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750" b="1" spc="-5" dirty="0">
                <a:solidFill>
                  <a:srgbClr val="D24726"/>
                </a:solidFill>
                <a:latin typeface="Calibri" panose="020F0502020204030204" pitchFamily="34" charset="0"/>
              </a:rPr>
              <a:t>Building Town Hall Meeting #1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766CA44-C3F6-2F48-B72F-4746E893235A}"/>
              </a:ext>
            </a:extLst>
          </p:cNvPr>
          <p:cNvGrpSpPr/>
          <p:nvPr/>
        </p:nvGrpSpPr>
        <p:grpSpPr>
          <a:xfrm>
            <a:off x="722910" y="2552079"/>
            <a:ext cx="7850513" cy="339056"/>
            <a:chOff x="43447" y="3659317"/>
            <a:chExt cx="8821712" cy="381000"/>
          </a:xfrm>
        </p:grpSpPr>
        <p:sp>
          <p:nvSpPr>
            <p:cNvPr id="9236" name="OTLSHAPE_TB_00000000000000000000000000000000_ScaleContainer"/>
            <p:cNvSpPr/>
            <p:nvPr>
              <p:custDataLst>
                <p:tags r:id="rId72"/>
              </p:custDataLst>
            </p:nvPr>
          </p:nvSpPr>
          <p:spPr>
            <a:xfrm>
              <a:off x="43447" y="3659317"/>
              <a:ext cx="8821712" cy="381000"/>
            </a:xfrm>
            <a:prstGeom prst="roundRect">
              <a:avLst>
                <a:gd name="adj" fmla="val 100000"/>
              </a:avLst>
            </a:prstGeom>
            <a:gradFill flip="none" rotWithShape="1">
              <a:gsLst>
                <a:gs pos="0">
                  <a:srgbClr val="44546A"/>
                </a:gs>
                <a:gs pos="0">
                  <a:schemeClr val="dk2"/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reflection blurRad="6350" stA="50000" endA="300" endPos="55500" dist="50800" dir="5400000" sy="-100000" algn="bl" rotWithShape="0"/>
            </a:effectLst>
            <a:scene3d>
              <a:camera prst="orthographicFront"/>
              <a:lightRig rig="threePt" dir="t">
                <a:rot lat="0" lon="0" rev="8700000"/>
              </a:lightRig>
            </a:scene3d>
            <a:sp3d>
              <a:bevelT w="165100" h="1905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240" name="OTLSHAPE_TB_00000000000000000000000000000000_TimescaleInterval1"/>
            <p:cNvSpPr txBox="1"/>
            <p:nvPr>
              <p:custDataLst>
                <p:tags r:id="rId73"/>
              </p:custDataLst>
            </p:nvPr>
          </p:nvSpPr>
          <p:spPr>
            <a:xfrm>
              <a:off x="400233" y="3772777"/>
              <a:ext cx="268150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r>
                <a:rPr lang="en-US" sz="900" spc="-14" dirty="0" smtClean="0">
                  <a:solidFill>
                    <a:schemeClr val="lt2"/>
                  </a:solidFill>
                  <a:latin typeface="Calibri" panose="020F0502020204030204" pitchFamily="34" charset="0"/>
                </a:rPr>
                <a:t>Oct </a:t>
              </a:r>
              <a:endParaRPr lang="en-US" sz="900" spc="-14" dirty="0">
                <a:solidFill>
                  <a:schemeClr val="lt2"/>
                </a:solidFill>
                <a:latin typeface="Calibri" panose="020F0502020204030204" pitchFamily="34" charset="0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DAC01D1-4340-C149-81F8-6F178197D5D6}"/>
                </a:ext>
              </a:extLst>
            </p:cNvPr>
            <p:cNvGrpSpPr/>
            <p:nvPr/>
          </p:nvGrpSpPr>
          <p:grpSpPr>
            <a:xfrm>
              <a:off x="872072" y="3733943"/>
              <a:ext cx="588066" cy="254000"/>
              <a:chOff x="1554682" y="2956441"/>
              <a:chExt cx="588066" cy="254000"/>
            </a:xfrm>
          </p:grpSpPr>
          <p:cxnSp>
            <p:nvCxnSpPr>
              <p:cNvPr id="9241" name="OTLSHAPE_TB_00000000000000000000000000000000_Separator1"/>
              <p:cNvCxnSpPr/>
              <p:nvPr>
                <p:custDataLst>
                  <p:tags r:id="rId92"/>
                </p:custDataLst>
              </p:nvPr>
            </p:nvCxnSpPr>
            <p:spPr>
              <a:xfrm>
                <a:off x="1554682" y="2956441"/>
                <a:ext cx="0" cy="254000"/>
              </a:xfrm>
              <a:prstGeom prst="line">
                <a:avLst/>
              </a:prstGeom>
              <a:ln w="6350" cap="flat" cmpd="sng" algn="ctr">
                <a:solidFill>
                  <a:schemeClr val="lt2">
                    <a:alpha val="29804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42" name="OTLSHAPE_TB_00000000000000000000000000000000_TimescaleInterval2"/>
              <p:cNvSpPr txBox="1"/>
              <p:nvPr>
                <p:custDataLst>
                  <p:tags r:id="rId93"/>
                </p:custDataLst>
              </p:nvPr>
            </p:nvSpPr>
            <p:spPr>
              <a:xfrm>
                <a:off x="1846937" y="2992955"/>
                <a:ext cx="295811" cy="186055"/>
              </a:xfrm>
              <a:prstGeom prst="rect">
                <a:avLst/>
              </a:prstGeom>
              <a:noFill/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r>
                  <a:rPr lang="en-US" sz="900" spc="-14" dirty="0" smtClean="0">
                    <a:solidFill>
                      <a:schemeClr val="lt2"/>
                    </a:solidFill>
                    <a:latin typeface="Calibri" panose="020F0502020204030204" pitchFamily="34" charset="0"/>
                  </a:rPr>
                  <a:t>Nov</a:t>
                </a:r>
                <a:endParaRPr lang="en-US" sz="900" spc="-14" dirty="0">
                  <a:solidFill>
                    <a:schemeClr val="lt2"/>
                  </a:solidFill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7EB6C6A-97E2-E142-8025-ECA450A3A8B2}"/>
                </a:ext>
              </a:extLst>
            </p:cNvPr>
            <p:cNvGrpSpPr/>
            <p:nvPr/>
          </p:nvGrpSpPr>
          <p:grpSpPr>
            <a:xfrm>
              <a:off x="1696560" y="3730117"/>
              <a:ext cx="645208" cy="254000"/>
              <a:chOff x="2414403" y="2952615"/>
              <a:chExt cx="645208" cy="254000"/>
            </a:xfrm>
          </p:grpSpPr>
          <p:cxnSp>
            <p:nvCxnSpPr>
              <p:cNvPr id="9243" name="OTLSHAPE_TB_00000000000000000000000000000000_Separator2"/>
              <p:cNvCxnSpPr/>
              <p:nvPr>
                <p:custDataLst>
                  <p:tags r:id="rId90"/>
                </p:custDataLst>
              </p:nvPr>
            </p:nvCxnSpPr>
            <p:spPr>
              <a:xfrm>
                <a:off x="2414403" y="2952615"/>
                <a:ext cx="0" cy="254000"/>
              </a:xfrm>
              <a:prstGeom prst="line">
                <a:avLst/>
              </a:prstGeom>
              <a:ln w="6350" cap="flat" cmpd="sng" algn="ctr">
                <a:solidFill>
                  <a:schemeClr val="lt2">
                    <a:alpha val="29804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44" name="OTLSHAPE_TB_00000000000000000000000000000000_TimescaleInterval3"/>
              <p:cNvSpPr txBox="1"/>
              <p:nvPr>
                <p:custDataLst>
                  <p:tags r:id="rId91"/>
                </p:custDataLst>
              </p:nvPr>
            </p:nvSpPr>
            <p:spPr>
              <a:xfrm>
                <a:off x="2730706" y="2990261"/>
                <a:ext cx="328905" cy="186055"/>
              </a:xfrm>
              <a:prstGeom prst="rect">
                <a:avLst/>
              </a:prstGeom>
              <a:noFill/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r>
                  <a:rPr lang="en-US" sz="900" spc="-15" dirty="0" smtClean="0">
                    <a:solidFill>
                      <a:schemeClr val="lt2"/>
                    </a:solidFill>
                    <a:latin typeface="Calibri" panose="020F0502020204030204" pitchFamily="34" charset="0"/>
                  </a:rPr>
                  <a:t>Dec</a:t>
                </a:r>
                <a:endParaRPr lang="en-US" sz="900" spc="-15" dirty="0">
                  <a:solidFill>
                    <a:schemeClr val="lt2"/>
                  </a:solidFill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6B278B9-99A8-9A42-A943-B0A6220D8B95}"/>
                </a:ext>
              </a:extLst>
            </p:cNvPr>
            <p:cNvGrpSpPr/>
            <p:nvPr/>
          </p:nvGrpSpPr>
          <p:grpSpPr>
            <a:xfrm>
              <a:off x="2550267" y="3712923"/>
              <a:ext cx="639673" cy="254000"/>
              <a:chOff x="3248418" y="2935421"/>
              <a:chExt cx="639673" cy="254000"/>
            </a:xfrm>
          </p:grpSpPr>
          <p:cxnSp>
            <p:nvCxnSpPr>
              <p:cNvPr id="9245" name="OTLSHAPE_TB_00000000000000000000000000000000_Separator3"/>
              <p:cNvCxnSpPr/>
              <p:nvPr>
                <p:custDataLst>
                  <p:tags r:id="rId88"/>
                </p:custDataLst>
              </p:nvPr>
            </p:nvCxnSpPr>
            <p:spPr>
              <a:xfrm>
                <a:off x="3248418" y="2935421"/>
                <a:ext cx="0" cy="254000"/>
              </a:xfrm>
              <a:prstGeom prst="line">
                <a:avLst/>
              </a:prstGeom>
              <a:ln w="6350" cap="flat" cmpd="sng" algn="ctr">
                <a:solidFill>
                  <a:schemeClr val="lt2">
                    <a:alpha val="29804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46" name="OTLSHAPE_TB_00000000000000000000000000000000_TimescaleInterval4"/>
              <p:cNvSpPr txBox="1"/>
              <p:nvPr>
                <p:custDataLst>
                  <p:tags r:id="rId89"/>
                </p:custDataLst>
              </p:nvPr>
            </p:nvSpPr>
            <p:spPr>
              <a:xfrm>
                <a:off x="3586835" y="2987729"/>
                <a:ext cx="301256" cy="186055"/>
              </a:xfrm>
              <a:prstGeom prst="rect">
                <a:avLst/>
              </a:prstGeom>
              <a:noFill/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r>
                  <a:rPr lang="en-US" sz="900" spc="-15" dirty="0" smtClean="0">
                    <a:solidFill>
                      <a:schemeClr val="lt2"/>
                    </a:solidFill>
                    <a:latin typeface="Calibri" panose="020F0502020204030204" pitchFamily="34" charset="0"/>
                  </a:rPr>
                  <a:t>Jan</a:t>
                </a:r>
                <a:endParaRPr lang="en-US" sz="900" spc="-15" dirty="0">
                  <a:solidFill>
                    <a:schemeClr val="lt2"/>
                  </a:solidFill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FFA4956-FC44-4C4D-B680-5A9120F75CE0}"/>
                </a:ext>
              </a:extLst>
            </p:cNvPr>
            <p:cNvGrpSpPr/>
            <p:nvPr/>
          </p:nvGrpSpPr>
          <p:grpSpPr>
            <a:xfrm>
              <a:off x="3387004" y="3721680"/>
              <a:ext cx="580842" cy="254000"/>
              <a:chOff x="5284635" y="2944178"/>
              <a:chExt cx="580842" cy="254000"/>
            </a:xfrm>
          </p:grpSpPr>
          <p:cxnSp>
            <p:nvCxnSpPr>
              <p:cNvPr id="9247" name="OTLSHAPE_TB_00000000000000000000000000000000_Separator4"/>
              <p:cNvCxnSpPr/>
              <p:nvPr>
                <p:custDataLst>
                  <p:tags r:id="rId86"/>
                </p:custDataLst>
              </p:nvPr>
            </p:nvCxnSpPr>
            <p:spPr>
              <a:xfrm>
                <a:off x="5284635" y="2944178"/>
                <a:ext cx="0" cy="254000"/>
              </a:xfrm>
              <a:prstGeom prst="line">
                <a:avLst/>
              </a:prstGeom>
              <a:ln w="6350" cap="flat" cmpd="sng" algn="ctr">
                <a:solidFill>
                  <a:schemeClr val="lt2">
                    <a:alpha val="29804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48" name="OTLSHAPE_TB_00000000000000000000000000000000_TimescaleInterval5"/>
              <p:cNvSpPr txBox="1"/>
              <p:nvPr>
                <p:custDataLst>
                  <p:tags r:id="rId87"/>
                </p:custDataLst>
              </p:nvPr>
            </p:nvSpPr>
            <p:spPr>
              <a:xfrm>
                <a:off x="5554642" y="2995274"/>
                <a:ext cx="310835" cy="186055"/>
              </a:xfrm>
              <a:prstGeom prst="rect">
                <a:avLst/>
              </a:prstGeom>
              <a:noFill/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r>
                  <a:rPr lang="en-US" sz="900" spc="-14" dirty="0" smtClean="0">
                    <a:solidFill>
                      <a:schemeClr val="lt2"/>
                    </a:solidFill>
                    <a:latin typeface="Calibri" panose="020F0502020204030204" pitchFamily="34" charset="0"/>
                  </a:rPr>
                  <a:t>Feb</a:t>
                </a:r>
                <a:endParaRPr lang="en-US" sz="900" spc="-14" dirty="0">
                  <a:solidFill>
                    <a:schemeClr val="lt2"/>
                  </a:solidFill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1997B46-BA36-C340-B423-01D6D8721829}"/>
                </a:ext>
              </a:extLst>
            </p:cNvPr>
            <p:cNvGrpSpPr/>
            <p:nvPr/>
          </p:nvGrpSpPr>
          <p:grpSpPr>
            <a:xfrm>
              <a:off x="4165253" y="3721680"/>
              <a:ext cx="618344" cy="254000"/>
              <a:chOff x="6313162" y="2944178"/>
              <a:chExt cx="618344" cy="254000"/>
            </a:xfrm>
          </p:grpSpPr>
          <p:cxnSp>
            <p:nvCxnSpPr>
              <p:cNvPr id="9249" name="OTLSHAPE_TB_00000000000000000000000000000000_Separator5"/>
              <p:cNvCxnSpPr/>
              <p:nvPr>
                <p:custDataLst>
                  <p:tags r:id="rId84"/>
                </p:custDataLst>
              </p:nvPr>
            </p:nvCxnSpPr>
            <p:spPr>
              <a:xfrm>
                <a:off x="6313162" y="2944178"/>
                <a:ext cx="0" cy="254000"/>
              </a:xfrm>
              <a:prstGeom prst="line">
                <a:avLst/>
              </a:prstGeom>
              <a:ln w="6350" cap="flat" cmpd="sng" algn="ctr">
                <a:solidFill>
                  <a:schemeClr val="lt2">
                    <a:alpha val="29804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50" name="OTLSHAPE_TB_00000000000000000000000000000000_TimescaleInterval6"/>
              <p:cNvSpPr txBox="1"/>
              <p:nvPr>
                <p:custDataLst>
                  <p:tags r:id="rId85"/>
                </p:custDataLst>
              </p:nvPr>
            </p:nvSpPr>
            <p:spPr>
              <a:xfrm>
                <a:off x="6622296" y="2979285"/>
                <a:ext cx="309210" cy="186055"/>
              </a:xfrm>
              <a:prstGeom prst="rect">
                <a:avLst/>
              </a:prstGeom>
              <a:noFill/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r>
                  <a:rPr lang="en-US" sz="900" spc="-17" dirty="0" smtClean="0">
                    <a:solidFill>
                      <a:schemeClr val="lt2"/>
                    </a:solidFill>
                    <a:latin typeface="Calibri" panose="020F0502020204030204" pitchFamily="34" charset="0"/>
                  </a:rPr>
                  <a:t>Mar</a:t>
                </a:r>
                <a:endParaRPr lang="en-US" sz="900" spc="-17" dirty="0">
                  <a:solidFill>
                    <a:schemeClr val="lt2"/>
                  </a:solidFill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B893A26-78F1-8341-989F-4CD7AC00AAA3}"/>
                </a:ext>
              </a:extLst>
            </p:cNvPr>
            <p:cNvGrpSpPr/>
            <p:nvPr/>
          </p:nvGrpSpPr>
          <p:grpSpPr>
            <a:xfrm>
              <a:off x="5053603" y="3712922"/>
              <a:ext cx="470873" cy="254000"/>
              <a:chOff x="7479415" y="2935420"/>
              <a:chExt cx="470873" cy="254000"/>
            </a:xfrm>
          </p:grpSpPr>
          <p:cxnSp>
            <p:nvCxnSpPr>
              <p:cNvPr id="9251" name="OTLSHAPE_TB_00000000000000000000000000000000_Separator6"/>
              <p:cNvCxnSpPr/>
              <p:nvPr>
                <p:custDataLst>
                  <p:tags r:id="rId82"/>
                </p:custDataLst>
              </p:nvPr>
            </p:nvCxnSpPr>
            <p:spPr>
              <a:xfrm>
                <a:off x="7479415" y="2935420"/>
                <a:ext cx="0" cy="254000"/>
              </a:xfrm>
              <a:prstGeom prst="line">
                <a:avLst/>
              </a:prstGeom>
              <a:ln w="6350" cap="flat" cmpd="sng" algn="ctr">
                <a:solidFill>
                  <a:schemeClr val="lt2">
                    <a:alpha val="29804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52" name="OTLSHAPE_TB_00000000000000000000000000000000_TimescaleInterval7"/>
              <p:cNvSpPr txBox="1"/>
              <p:nvPr>
                <p:custDataLst>
                  <p:tags r:id="rId83"/>
                </p:custDataLst>
              </p:nvPr>
            </p:nvSpPr>
            <p:spPr>
              <a:xfrm>
                <a:off x="7706310" y="2969393"/>
                <a:ext cx="243978" cy="186055"/>
              </a:xfrm>
              <a:prstGeom prst="rect">
                <a:avLst/>
              </a:prstGeom>
              <a:noFill/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r>
                  <a:rPr lang="en-US" sz="900" spc="-15" dirty="0" smtClean="0">
                    <a:solidFill>
                      <a:schemeClr val="lt2"/>
                    </a:solidFill>
                    <a:latin typeface="Calibri" panose="020F0502020204030204" pitchFamily="34" charset="0"/>
                  </a:rPr>
                  <a:t>Apr</a:t>
                </a:r>
                <a:endParaRPr lang="en-US" sz="900" spc="-15" dirty="0">
                  <a:solidFill>
                    <a:schemeClr val="lt2"/>
                  </a:solidFill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CD924A9-AF9A-C145-AA26-0519044C0DAF}"/>
                </a:ext>
              </a:extLst>
            </p:cNvPr>
            <p:cNvGrpSpPr/>
            <p:nvPr/>
          </p:nvGrpSpPr>
          <p:grpSpPr>
            <a:xfrm>
              <a:off x="5804271" y="3722815"/>
              <a:ext cx="551687" cy="254000"/>
              <a:chOff x="8547217" y="2945313"/>
              <a:chExt cx="551687" cy="254000"/>
            </a:xfrm>
          </p:grpSpPr>
          <p:cxnSp>
            <p:nvCxnSpPr>
              <p:cNvPr id="9253" name="OTLSHAPE_TB_00000000000000000000000000000000_Separator7"/>
              <p:cNvCxnSpPr/>
              <p:nvPr>
                <p:custDataLst>
                  <p:tags r:id="rId80"/>
                </p:custDataLst>
              </p:nvPr>
            </p:nvCxnSpPr>
            <p:spPr>
              <a:xfrm>
                <a:off x="8547217" y="2945313"/>
                <a:ext cx="0" cy="254000"/>
              </a:xfrm>
              <a:prstGeom prst="line">
                <a:avLst/>
              </a:prstGeom>
              <a:ln w="6350" cap="flat" cmpd="sng" algn="ctr">
                <a:solidFill>
                  <a:schemeClr val="lt2">
                    <a:alpha val="29804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54" name="OTLSHAPE_TB_00000000000000000000000000000000_TimescaleInterval8"/>
              <p:cNvSpPr txBox="1"/>
              <p:nvPr>
                <p:custDataLst>
                  <p:tags r:id="rId81"/>
                </p:custDataLst>
              </p:nvPr>
            </p:nvSpPr>
            <p:spPr>
              <a:xfrm>
                <a:off x="8809315" y="2988427"/>
                <a:ext cx="289589" cy="186055"/>
              </a:xfrm>
              <a:prstGeom prst="rect">
                <a:avLst/>
              </a:prstGeom>
              <a:noFill/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r>
                  <a:rPr lang="en-US" sz="900" spc="-17" dirty="0" smtClean="0">
                    <a:solidFill>
                      <a:schemeClr val="lt2"/>
                    </a:solidFill>
                    <a:latin typeface="Calibri" panose="020F0502020204030204" pitchFamily="34" charset="0"/>
                  </a:rPr>
                  <a:t>May</a:t>
                </a:r>
                <a:endParaRPr lang="en-US" sz="900" spc="-17" dirty="0">
                  <a:solidFill>
                    <a:schemeClr val="lt2"/>
                  </a:solidFill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26B234F-9FB7-0C41-BE3E-B60E197CA8E0}"/>
                </a:ext>
              </a:extLst>
            </p:cNvPr>
            <p:cNvGrpSpPr/>
            <p:nvPr/>
          </p:nvGrpSpPr>
          <p:grpSpPr>
            <a:xfrm>
              <a:off x="6537881" y="3722816"/>
              <a:ext cx="627474" cy="254000"/>
              <a:chOff x="9578352" y="2945314"/>
              <a:chExt cx="627474" cy="254000"/>
            </a:xfrm>
          </p:grpSpPr>
          <p:cxnSp>
            <p:nvCxnSpPr>
              <p:cNvPr id="9255" name="OTLSHAPE_TB_00000000000000000000000000000000_Separator8"/>
              <p:cNvCxnSpPr/>
              <p:nvPr>
                <p:custDataLst>
                  <p:tags r:id="rId78"/>
                </p:custDataLst>
              </p:nvPr>
            </p:nvCxnSpPr>
            <p:spPr>
              <a:xfrm>
                <a:off x="9578352" y="2945314"/>
                <a:ext cx="0" cy="254000"/>
              </a:xfrm>
              <a:prstGeom prst="line">
                <a:avLst/>
              </a:prstGeom>
              <a:ln w="6350" cap="flat" cmpd="sng" algn="ctr">
                <a:solidFill>
                  <a:schemeClr val="lt2">
                    <a:alpha val="29804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56" name="OTLSHAPE_TB_00000000000000000000000000000000_TimescaleInterval9"/>
              <p:cNvSpPr txBox="1"/>
              <p:nvPr>
                <p:custDataLst>
                  <p:tags r:id="rId79"/>
                </p:custDataLst>
              </p:nvPr>
            </p:nvSpPr>
            <p:spPr>
              <a:xfrm>
                <a:off x="9835211" y="2988428"/>
                <a:ext cx="370615" cy="186055"/>
              </a:xfrm>
              <a:prstGeom prst="rect">
                <a:avLst/>
              </a:prstGeom>
              <a:noFill/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r>
                  <a:rPr lang="en-US" sz="900" spc="-15" dirty="0" smtClean="0">
                    <a:solidFill>
                      <a:schemeClr val="lt2"/>
                    </a:solidFill>
                    <a:latin typeface="Calibri" panose="020F0502020204030204" pitchFamily="34" charset="0"/>
                  </a:rPr>
                  <a:t>Jun</a:t>
                </a:r>
                <a:endParaRPr lang="en-US" sz="900" spc="-15" dirty="0">
                  <a:solidFill>
                    <a:schemeClr val="lt2"/>
                  </a:solidFill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DDC19598-6A95-584F-AD41-FC693374555F}"/>
                </a:ext>
              </a:extLst>
            </p:cNvPr>
            <p:cNvGrpSpPr/>
            <p:nvPr/>
          </p:nvGrpSpPr>
          <p:grpSpPr>
            <a:xfrm>
              <a:off x="7268157" y="3723994"/>
              <a:ext cx="607827" cy="254000"/>
              <a:chOff x="9719083" y="2946492"/>
              <a:chExt cx="607827" cy="254000"/>
            </a:xfrm>
          </p:grpSpPr>
          <p:cxnSp>
            <p:nvCxnSpPr>
              <p:cNvPr id="100" name="OTLSHAPE_TB_00000000000000000000000000000000_Separator8">
                <a:extLst>
                  <a:ext uri="{FF2B5EF4-FFF2-40B4-BE49-F238E27FC236}">
                    <a16:creationId xmlns:a16="http://schemas.microsoft.com/office/drawing/2014/main" id="{ACC54C46-8BE0-3B47-B7EB-E4E1486B11E4}"/>
                  </a:ext>
                </a:extLst>
              </p:cNvPr>
              <p:cNvCxnSpPr/>
              <p:nvPr>
                <p:custDataLst>
                  <p:tags r:id="rId76"/>
                </p:custDataLst>
              </p:nvPr>
            </p:nvCxnSpPr>
            <p:spPr>
              <a:xfrm>
                <a:off x="9719083" y="2946492"/>
                <a:ext cx="0" cy="254000"/>
              </a:xfrm>
              <a:prstGeom prst="line">
                <a:avLst/>
              </a:prstGeom>
              <a:ln w="6350" cap="flat" cmpd="sng" algn="ctr">
                <a:solidFill>
                  <a:schemeClr val="lt2">
                    <a:alpha val="29804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1" name="OTLSHAPE_TB_00000000000000000000000000000000_TimescaleInterval9">
                <a:extLst>
                  <a:ext uri="{FF2B5EF4-FFF2-40B4-BE49-F238E27FC236}">
                    <a16:creationId xmlns:a16="http://schemas.microsoft.com/office/drawing/2014/main" id="{134B05E9-EA85-5F44-B464-E8E0A2834335}"/>
                  </a:ext>
                </a:extLst>
              </p:cNvPr>
              <p:cNvSpPr txBox="1"/>
              <p:nvPr>
                <p:custDataLst>
                  <p:tags r:id="rId77"/>
                </p:custDataLst>
              </p:nvPr>
            </p:nvSpPr>
            <p:spPr>
              <a:xfrm>
                <a:off x="10021955" y="2979286"/>
                <a:ext cx="304955" cy="186055"/>
              </a:xfrm>
              <a:prstGeom prst="rect">
                <a:avLst/>
              </a:prstGeom>
              <a:noFill/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r>
                  <a:rPr lang="en-US" sz="900" spc="-15" dirty="0" smtClean="0">
                    <a:solidFill>
                      <a:schemeClr val="lt2"/>
                    </a:solidFill>
                    <a:latin typeface="Calibri" panose="020F0502020204030204" pitchFamily="34" charset="0"/>
                  </a:rPr>
                  <a:t>Jul</a:t>
                </a:r>
                <a:endParaRPr lang="en-US" sz="900" spc="-15" dirty="0">
                  <a:solidFill>
                    <a:schemeClr val="lt2"/>
                  </a:solidFill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31756EF6-C2EE-784F-8641-811D8748E2E5}"/>
                </a:ext>
              </a:extLst>
            </p:cNvPr>
            <p:cNvGrpSpPr/>
            <p:nvPr/>
          </p:nvGrpSpPr>
          <p:grpSpPr>
            <a:xfrm>
              <a:off x="7918259" y="3731957"/>
              <a:ext cx="482452" cy="254000"/>
              <a:chOff x="9845299" y="2954455"/>
              <a:chExt cx="482452" cy="254000"/>
            </a:xfrm>
          </p:grpSpPr>
          <p:cxnSp>
            <p:nvCxnSpPr>
              <p:cNvPr id="103" name="OTLSHAPE_TB_00000000000000000000000000000000_Separator8">
                <a:extLst>
                  <a:ext uri="{FF2B5EF4-FFF2-40B4-BE49-F238E27FC236}">
                    <a16:creationId xmlns:a16="http://schemas.microsoft.com/office/drawing/2014/main" id="{409F119C-B4A0-064C-85A3-5ED6D59754C7}"/>
                  </a:ext>
                </a:extLst>
              </p:cNvPr>
              <p:cNvCxnSpPr/>
              <p:nvPr>
                <p:custDataLst>
                  <p:tags r:id="rId74"/>
                </p:custDataLst>
              </p:nvPr>
            </p:nvCxnSpPr>
            <p:spPr>
              <a:xfrm>
                <a:off x="9845299" y="2954455"/>
                <a:ext cx="0" cy="254000"/>
              </a:xfrm>
              <a:prstGeom prst="line">
                <a:avLst/>
              </a:prstGeom>
              <a:ln w="6350" cap="flat" cmpd="sng" algn="ctr">
                <a:solidFill>
                  <a:schemeClr val="lt2">
                    <a:alpha val="29804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4" name="OTLSHAPE_TB_00000000000000000000000000000000_TimescaleInterval9">
                <a:extLst>
                  <a:ext uri="{FF2B5EF4-FFF2-40B4-BE49-F238E27FC236}">
                    <a16:creationId xmlns:a16="http://schemas.microsoft.com/office/drawing/2014/main" id="{3FEFD558-27A1-154A-8873-2B41790CF065}"/>
                  </a:ext>
                </a:extLst>
              </p:cNvPr>
              <p:cNvSpPr txBox="1"/>
              <p:nvPr>
                <p:custDataLst>
                  <p:tags r:id="rId75"/>
                </p:custDataLst>
              </p:nvPr>
            </p:nvSpPr>
            <p:spPr>
              <a:xfrm>
                <a:off x="10050904" y="2969392"/>
                <a:ext cx="276847" cy="186055"/>
              </a:xfrm>
              <a:prstGeom prst="rect">
                <a:avLst/>
              </a:prstGeom>
              <a:noFill/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r>
                  <a:rPr lang="en-US" sz="900" spc="-15" dirty="0" smtClean="0">
                    <a:solidFill>
                      <a:schemeClr val="lt2"/>
                    </a:solidFill>
                    <a:latin typeface="Calibri" panose="020F0502020204030204" pitchFamily="34" charset="0"/>
                  </a:rPr>
                  <a:t>Aug</a:t>
                </a:r>
                <a:endParaRPr lang="en-US" sz="900" spc="-15" dirty="0">
                  <a:solidFill>
                    <a:schemeClr val="lt2"/>
                  </a:solidFill>
                  <a:latin typeface="Calibri" panose="020F0502020204030204" pitchFamily="34" charset="0"/>
                </a:endParaRPr>
              </a:p>
            </p:txBody>
          </p:sp>
        </p:grpSp>
      </p:grpSp>
      <p:sp>
        <p:nvSpPr>
          <p:cNvPr id="167" name="OTLSHAPE_T_06a6a20021ea4acdac20b41f7b37b0dd_Shape">
            <a:extLst>
              <a:ext uri="{FF2B5EF4-FFF2-40B4-BE49-F238E27FC236}">
                <a16:creationId xmlns:a16="http://schemas.microsoft.com/office/drawing/2014/main" id="{45E06031-1D3A-3A4B-B4A7-0047BBE3C951}"/>
              </a:ext>
            </a:extLst>
          </p:cNvPr>
          <p:cNvSpPr/>
          <p:nvPr>
            <p:custDataLst>
              <p:tags r:id="rId52"/>
            </p:custDataLst>
          </p:nvPr>
        </p:nvSpPr>
        <p:spPr>
          <a:xfrm>
            <a:off x="5028136" y="3083552"/>
            <a:ext cx="557099" cy="180829"/>
          </a:xfrm>
          <a:prstGeom prst="roundRect">
            <a:avLst>
              <a:gd name="adj" fmla="val 100000"/>
            </a:avLst>
          </a:prstGeom>
          <a:solidFill>
            <a:srgbClr val="62B57B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8" name="OTLSHAPE_T_06a6a20021ea4acdac20b41f7b37b0dd_Title">
            <a:extLst>
              <a:ext uri="{FF2B5EF4-FFF2-40B4-BE49-F238E27FC236}">
                <a16:creationId xmlns:a16="http://schemas.microsoft.com/office/drawing/2014/main" id="{C4E06DF8-86C2-454E-8C27-A465131400CC}"/>
              </a:ext>
            </a:extLst>
          </p:cNvPr>
          <p:cNvSpPr txBox="1"/>
          <p:nvPr>
            <p:custDataLst>
              <p:tags r:id="rId53"/>
            </p:custDataLst>
          </p:nvPr>
        </p:nvSpPr>
        <p:spPr>
          <a:xfrm>
            <a:off x="5082467" y="3100430"/>
            <a:ext cx="474602" cy="11541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/>
            <a:r>
              <a:rPr lang="en-US" sz="750" b="1" spc="-6" dirty="0" smtClean="0">
                <a:latin typeface="Calibri" panose="020F0502020204030204" pitchFamily="34" charset="0"/>
              </a:rPr>
              <a:t>Move Dates </a:t>
            </a:r>
          </a:p>
        </p:txBody>
      </p:sp>
      <p:sp>
        <p:nvSpPr>
          <p:cNvPr id="171" name="OTLSHAPE_M_93afb554552a4221a5380f7919409aa7_Title">
            <a:extLst>
              <a:ext uri="{FF2B5EF4-FFF2-40B4-BE49-F238E27FC236}">
                <a16:creationId xmlns:a16="http://schemas.microsoft.com/office/drawing/2014/main" id="{FBA59250-2726-B644-8913-9DC3E3038FFA}"/>
              </a:ext>
            </a:extLst>
          </p:cNvPr>
          <p:cNvSpPr txBox="1"/>
          <p:nvPr>
            <p:custDataLst>
              <p:tags r:id="rId54"/>
            </p:custDataLst>
          </p:nvPr>
        </p:nvSpPr>
        <p:spPr>
          <a:xfrm>
            <a:off x="4612264" y="1160787"/>
            <a:ext cx="1415008" cy="230832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750" b="1" spc="-5" dirty="0">
                <a:solidFill>
                  <a:srgbClr val="D24726"/>
                </a:solidFill>
                <a:latin typeface="Calibri" panose="020F0502020204030204" pitchFamily="34" charset="0"/>
              </a:rPr>
              <a:t>Move Logistics Instructional Town Hall Meeting #2</a:t>
            </a:r>
          </a:p>
        </p:txBody>
      </p:sp>
      <p:sp>
        <p:nvSpPr>
          <p:cNvPr id="172" name="OTLSHAPE_M_93afb554552a4221a5380f7919409aa7_Date">
            <a:extLst>
              <a:ext uri="{FF2B5EF4-FFF2-40B4-BE49-F238E27FC236}">
                <a16:creationId xmlns:a16="http://schemas.microsoft.com/office/drawing/2014/main" id="{D41B5F42-4631-AE47-A24F-0831AAA45C23}"/>
              </a:ext>
            </a:extLst>
          </p:cNvPr>
          <p:cNvSpPr txBox="1"/>
          <p:nvPr>
            <p:custDataLst>
              <p:tags r:id="rId55"/>
            </p:custDataLst>
          </p:nvPr>
        </p:nvSpPr>
        <p:spPr>
          <a:xfrm>
            <a:off x="5296935" y="1276203"/>
            <a:ext cx="878743" cy="230832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750" spc="-5" dirty="0" smtClean="0">
                <a:solidFill>
                  <a:srgbClr val="7F7F7F"/>
                </a:solidFill>
                <a:latin typeface="Calibri" panose="020F0502020204030204" pitchFamily="34" charset="0"/>
              </a:rPr>
              <a:t>Late Feb</a:t>
            </a:r>
          </a:p>
          <a:p>
            <a:r>
              <a:rPr lang="en-US" sz="750" spc="-5" dirty="0" smtClean="0">
                <a:solidFill>
                  <a:srgbClr val="7F7F7F"/>
                </a:solidFill>
                <a:latin typeface="Calibri" panose="020F0502020204030204" pitchFamily="34" charset="0"/>
              </a:rPr>
              <a:t>(30 days before move)  </a:t>
            </a:r>
            <a:endParaRPr lang="en-US" sz="750" spc="-5" dirty="0">
              <a:solidFill>
                <a:srgbClr val="7F7F7F"/>
              </a:solidFill>
              <a:latin typeface="Calibri" panose="020F0502020204030204" pitchFamily="34" charset="0"/>
            </a:endParaRPr>
          </a:p>
        </p:txBody>
      </p:sp>
      <p:sp>
        <p:nvSpPr>
          <p:cNvPr id="173" name="OTLSHAPE_M_a58f29487c0343c08abcf41913e40cae_Shape">
            <a:extLst>
              <a:ext uri="{FF2B5EF4-FFF2-40B4-BE49-F238E27FC236}">
                <a16:creationId xmlns:a16="http://schemas.microsoft.com/office/drawing/2014/main" id="{6FABBABD-7AC9-144D-82A7-0A3D1B6315B2}"/>
              </a:ext>
            </a:extLst>
          </p:cNvPr>
          <p:cNvSpPr/>
          <p:nvPr>
            <p:custDataLst>
              <p:tags r:id="rId56"/>
            </p:custDataLst>
          </p:nvPr>
        </p:nvSpPr>
        <p:spPr>
          <a:xfrm rot="16200000">
            <a:off x="4425903" y="1195209"/>
            <a:ext cx="146924" cy="146924"/>
          </a:xfrm>
          <a:prstGeom prst="flowChartMerge">
            <a:avLst/>
          </a:prstGeom>
          <a:solidFill>
            <a:srgbClr val="D24626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6" name="OTLSHAPE_T_9aa183d65df24b0c8fecd0a002471583_Shape">
            <a:extLst>
              <a:ext uri="{FF2B5EF4-FFF2-40B4-BE49-F238E27FC236}">
                <a16:creationId xmlns:a16="http://schemas.microsoft.com/office/drawing/2014/main" id="{20A99F1B-C316-5D41-925F-149F55A6EE67}"/>
              </a:ext>
            </a:extLst>
          </p:cNvPr>
          <p:cNvSpPr/>
          <p:nvPr>
            <p:custDataLst>
              <p:tags r:id="rId57"/>
            </p:custDataLst>
          </p:nvPr>
        </p:nvSpPr>
        <p:spPr>
          <a:xfrm>
            <a:off x="5755053" y="3671682"/>
            <a:ext cx="776654" cy="318947"/>
          </a:xfrm>
          <a:prstGeom prst="roundRect">
            <a:avLst>
              <a:gd name="adj" fmla="val 100000"/>
            </a:avLst>
          </a:prstGeom>
          <a:solidFill>
            <a:srgbClr val="D24726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7" name="OTLSHAPE_T_9aa183d65df24b0c8fecd0a002471583_Title">
            <a:extLst>
              <a:ext uri="{FF2B5EF4-FFF2-40B4-BE49-F238E27FC236}">
                <a16:creationId xmlns:a16="http://schemas.microsoft.com/office/drawing/2014/main" id="{05E9D32B-A62A-2D40-87E9-B4BA3355D548}"/>
              </a:ext>
            </a:extLst>
          </p:cNvPr>
          <p:cNvSpPr txBox="1"/>
          <p:nvPr>
            <p:custDataLst>
              <p:tags r:id="rId58"/>
            </p:custDataLst>
          </p:nvPr>
        </p:nvSpPr>
        <p:spPr>
          <a:xfrm>
            <a:off x="5827066" y="3698414"/>
            <a:ext cx="1101827" cy="230832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750" b="1" spc="-6" dirty="0">
                <a:solidFill>
                  <a:schemeClr val="bg1"/>
                </a:solidFill>
                <a:latin typeface="Calibri" panose="020F0502020204030204" pitchFamily="34" charset="0"/>
              </a:rPr>
              <a:t>Move-in Support</a:t>
            </a:r>
          </a:p>
          <a:p>
            <a:r>
              <a:rPr lang="en-US" sz="750" b="1" spc="-6" dirty="0">
                <a:solidFill>
                  <a:schemeClr val="bg1"/>
                </a:solidFill>
                <a:latin typeface="Calibri" panose="020F0502020204030204" pitchFamily="34" charset="0"/>
              </a:rPr>
              <a:t>&amp; Follow Up</a:t>
            </a:r>
          </a:p>
        </p:txBody>
      </p:sp>
      <p:sp>
        <p:nvSpPr>
          <p:cNvPr id="9281" name="OTLSHAPE_M_7f583de0854a4cacb89837f3a379bb4a_Shape"/>
          <p:cNvSpPr/>
          <p:nvPr>
            <p:custDataLst>
              <p:tags r:id="rId59"/>
            </p:custDataLst>
          </p:nvPr>
        </p:nvSpPr>
        <p:spPr>
          <a:xfrm>
            <a:off x="5096404" y="2831788"/>
            <a:ext cx="200531" cy="217241"/>
          </a:xfrm>
          <a:prstGeom prst="star5">
            <a:avLst>
              <a:gd name="adj" fmla="val 23341"/>
              <a:gd name="hf" fmla="val 105146"/>
              <a:gd name="vf" fmla="val 110557"/>
            </a:avLst>
          </a:prstGeom>
          <a:solidFill>
            <a:srgbClr val="62B57B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2" name="OTLSHAPE_T_7c518fb37f2142bb8e0445920d0403b5_Shape">
            <a:extLst>
              <a:ext uri="{FF2B5EF4-FFF2-40B4-BE49-F238E27FC236}">
                <a16:creationId xmlns:a16="http://schemas.microsoft.com/office/drawing/2014/main" id="{6A5C0FCE-546C-E44C-90A6-9C5A5B885049}"/>
              </a:ext>
            </a:extLst>
          </p:cNvPr>
          <p:cNvSpPr/>
          <p:nvPr>
            <p:custDataLst>
              <p:tags r:id="rId60"/>
            </p:custDataLst>
          </p:nvPr>
        </p:nvSpPr>
        <p:spPr>
          <a:xfrm>
            <a:off x="861576" y="3159222"/>
            <a:ext cx="2872394" cy="158219"/>
          </a:xfrm>
          <a:prstGeom prst="roundRect">
            <a:avLst>
              <a:gd name="adj" fmla="val 100000"/>
            </a:avLst>
          </a:prstGeom>
          <a:solidFill>
            <a:srgbClr val="087FC3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3" name="OTLSHAPE_T_7c518fb37f2142bb8e0445920d0403b5_Title">
            <a:extLst>
              <a:ext uri="{FF2B5EF4-FFF2-40B4-BE49-F238E27FC236}">
                <a16:creationId xmlns:a16="http://schemas.microsoft.com/office/drawing/2014/main" id="{EB6043FB-D5D6-B449-9310-55FA40DF451C}"/>
              </a:ext>
            </a:extLst>
          </p:cNvPr>
          <p:cNvSpPr txBox="1"/>
          <p:nvPr>
            <p:custDataLst>
              <p:tags r:id="rId61"/>
            </p:custDataLst>
          </p:nvPr>
        </p:nvSpPr>
        <p:spPr>
          <a:xfrm>
            <a:off x="942169" y="3180827"/>
            <a:ext cx="2766371" cy="11541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750" b="1" spc="-6" dirty="0">
                <a:solidFill>
                  <a:schemeClr val="bg1"/>
                </a:solidFill>
                <a:latin typeface="Calibri" panose="020F0502020204030204" pitchFamily="34" charset="0"/>
              </a:rPr>
              <a:t>Document Management Strategies for Moving to Paper-Lite </a:t>
            </a:r>
            <a:r>
              <a:rPr lang="en-US" sz="750" b="1" spc="-6" dirty="0" smtClean="0">
                <a:solidFill>
                  <a:schemeClr val="bg1"/>
                </a:solidFill>
                <a:latin typeface="Calibri" panose="020F0502020204030204" pitchFamily="34" charset="0"/>
              </a:rPr>
              <a:t> (Oct-Feb)</a:t>
            </a:r>
            <a:endParaRPr lang="en-US" sz="750" b="1" spc="-6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65" name="OTLSHAPE_T_06a6a20021ea4acdac20b41f7b37b0dd_Shape">
            <a:extLst>
              <a:ext uri="{FF2B5EF4-FFF2-40B4-BE49-F238E27FC236}">
                <a16:creationId xmlns:a16="http://schemas.microsoft.com/office/drawing/2014/main" id="{45E06031-1D3A-3A4B-B4A7-0047BBE3C951}"/>
              </a:ext>
            </a:extLst>
          </p:cNvPr>
          <p:cNvSpPr/>
          <p:nvPr>
            <p:custDataLst>
              <p:tags r:id="rId62"/>
            </p:custDataLst>
          </p:nvPr>
        </p:nvSpPr>
        <p:spPr>
          <a:xfrm>
            <a:off x="7837004" y="1514000"/>
            <a:ext cx="1106784" cy="132507"/>
          </a:xfrm>
          <a:prstGeom prst="roundRect">
            <a:avLst>
              <a:gd name="adj" fmla="val 100000"/>
            </a:avLst>
          </a:prstGeom>
          <a:solidFill>
            <a:srgbClr val="62B57B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6" name="OTLSHAPE_T_7c518fb37f2142bb8e0445920d0403b5_Shape">
            <a:extLst>
              <a:ext uri="{FF2B5EF4-FFF2-40B4-BE49-F238E27FC236}">
                <a16:creationId xmlns:a16="http://schemas.microsoft.com/office/drawing/2014/main" id="{6A5C0FCE-546C-E44C-90A6-9C5A5B885049}"/>
              </a:ext>
            </a:extLst>
          </p:cNvPr>
          <p:cNvSpPr/>
          <p:nvPr>
            <p:custDataLst>
              <p:tags r:id="rId63"/>
            </p:custDataLst>
          </p:nvPr>
        </p:nvSpPr>
        <p:spPr>
          <a:xfrm>
            <a:off x="7837004" y="790083"/>
            <a:ext cx="1106784" cy="98933"/>
          </a:xfrm>
          <a:prstGeom prst="roundRect">
            <a:avLst>
              <a:gd name="adj" fmla="val 100000"/>
            </a:avLst>
          </a:prstGeom>
          <a:solidFill>
            <a:srgbClr val="087FC3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4" name="OTLSHAPE_T_9aa183d65df24b0c8fecd0a002471583_Shape"/>
          <p:cNvSpPr/>
          <p:nvPr>
            <p:custDataLst>
              <p:tags r:id="rId64"/>
            </p:custDataLst>
          </p:nvPr>
        </p:nvSpPr>
        <p:spPr>
          <a:xfrm>
            <a:off x="7822237" y="1132617"/>
            <a:ext cx="1121551" cy="141476"/>
          </a:xfrm>
          <a:prstGeom prst="roundRect">
            <a:avLst>
              <a:gd name="adj" fmla="val 100000"/>
            </a:avLst>
          </a:prstGeom>
          <a:solidFill>
            <a:srgbClr val="D24726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5" name="TextBox 174"/>
          <p:cNvSpPr txBox="1"/>
          <p:nvPr/>
        </p:nvSpPr>
        <p:spPr bwMode="auto">
          <a:xfrm>
            <a:off x="7813098" y="1000422"/>
            <a:ext cx="1130690" cy="138499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marR="0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93D0"/>
              </a:buClr>
              <a:buSzPct val="80000"/>
              <a:tabLst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Move Logistics</a:t>
            </a:r>
          </a:p>
        </p:txBody>
      </p:sp>
      <p:sp>
        <p:nvSpPr>
          <p:cNvPr id="179" name="TextBox 178"/>
          <p:cNvSpPr txBox="1"/>
          <p:nvPr/>
        </p:nvSpPr>
        <p:spPr bwMode="auto">
          <a:xfrm>
            <a:off x="7837004" y="643300"/>
            <a:ext cx="1130690" cy="138499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marR="0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93D0"/>
              </a:buClr>
              <a:buSzPct val="80000"/>
              <a:tabLst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Change management</a:t>
            </a:r>
          </a:p>
        </p:txBody>
      </p:sp>
      <p:sp>
        <p:nvSpPr>
          <p:cNvPr id="180" name="TextBox 179"/>
          <p:cNvSpPr txBox="1"/>
          <p:nvPr/>
        </p:nvSpPr>
        <p:spPr bwMode="auto">
          <a:xfrm>
            <a:off x="7851995" y="1361274"/>
            <a:ext cx="1130690" cy="138499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marR="0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93D0"/>
              </a:buClr>
              <a:buSzPct val="80000"/>
              <a:tabLst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Move </a:t>
            </a: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5204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Dates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5204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5" name="OTLSHAPE_M_93afb554552a4221a5380f7919409aa7_Title">
            <a:extLst>
              <a:ext uri="{FF2B5EF4-FFF2-40B4-BE49-F238E27FC236}">
                <a16:creationId xmlns:a16="http://schemas.microsoft.com/office/drawing/2014/main" id="{57BE8ABA-5A98-D644-8076-7DD6966386E3}"/>
              </a:ext>
            </a:extLst>
          </p:cNvPr>
          <p:cNvSpPr txBox="1"/>
          <p:nvPr>
            <p:custDataLst>
              <p:tags r:id="rId65"/>
            </p:custDataLst>
          </p:nvPr>
        </p:nvSpPr>
        <p:spPr>
          <a:xfrm>
            <a:off x="3464856" y="1959339"/>
            <a:ext cx="839890" cy="23083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750" b="1" spc="-5" dirty="0">
                <a:solidFill>
                  <a:srgbClr val="D24726"/>
                </a:solidFill>
                <a:latin typeface="Calibri" panose="020F0502020204030204" pitchFamily="34" charset="0"/>
              </a:rPr>
              <a:t>Building Town Hall Meeting #2</a:t>
            </a:r>
          </a:p>
        </p:txBody>
      </p:sp>
      <p:sp>
        <p:nvSpPr>
          <p:cNvPr id="164" name="OTLSHAPE_M_a58f29487c0343c08abcf41913e40cae_Shape">
            <a:extLst>
              <a:ext uri="{FF2B5EF4-FFF2-40B4-BE49-F238E27FC236}">
                <a16:creationId xmlns:a16="http://schemas.microsoft.com/office/drawing/2014/main" id="{46F0E109-5641-4F49-A869-8B55E811049C}"/>
              </a:ext>
            </a:extLst>
          </p:cNvPr>
          <p:cNvSpPr/>
          <p:nvPr>
            <p:custDataLst>
              <p:tags r:id="rId66"/>
            </p:custDataLst>
          </p:nvPr>
        </p:nvSpPr>
        <p:spPr>
          <a:xfrm rot="16200000">
            <a:off x="3551444" y="1628503"/>
            <a:ext cx="146924" cy="146924"/>
          </a:xfrm>
          <a:prstGeom prst="flowChartMerge">
            <a:avLst/>
          </a:prstGeom>
          <a:solidFill>
            <a:srgbClr val="D24626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2" name="OTLSHAPE_T_9aa183d65df24b0c8fecd0a002471583_Shape">
            <a:extLst>
              <a:ext uri="{FF2B5EF4-FFF2-40B4-BE49-F238E27FC236}">
                <a16:creationId xmlns:a16="http://schemas.microsoft.com/office/drawing/2014/main" id="{20A99F1B-C316-5D41-925F-149F55A6EE67}"/>
              </a:ext>
            </a:extLst>
          </p:cNvPr>
          <p:cNvSpPr/>
          <p:nvPr>
            <p:custDataLst>
              <p:tags r:id="rId67"/>
            </p:custDataLst>
          </p:nvPr>
        </p:nvSpPr>
        <p:spPr>
          <a:xfrm>
            <a:off x="1436909" y="4255870"/>
            <a:ext cx="1858303" cy="195719"/>
          </a:xfrm>
          <a:prstGeom prst="roundRect">
            <a:avLst>
              <a:gd name="adj" fmla="val 100000"/>
            </a:avLst>
          </a:prstGeom>
          <a:solidFill>
            <a:srgbClr val="D24726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304" name="OTLSHAPE_T_9aa183d65df24b0c8fecd0a002471583_Title"/>
          <p:cNvSpPr txBox="1"/>
          <p:nvPr>
            <p:custDataLst>
              <p:tags r:id="rId68"/>
            </p:custDataLst>
          </p:nvPr>
        </p:nvSpPr>
        <p:spPr>
          <a:xfrm>
            <a:off x="1506177" y="4283360"/>
            <a:ext cx="1790343" cy="11541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750" b="1" spc="-6" dirty="0" smtClean="0">
                <a:solidFill>
                  <a:schemeClr val="bg1"/>
                </a:solidFill>
                <a:latin typeface="Calibri" panose="020F0502020204030204" pitchFamily="34" charset="0"/>
              </a:rPr>
              <a:t>Develop move matrix for all occupant groups</a:t>
            </a:r>
            <a:endParaRPr lang="en-US" sz="750" b="1" spc="-6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83" name="OTLSHAPE_T_7c518fb37f2142bb8e0445920d0403b5_Title">
            <a:extLst>
              <a:ext uri="{FF2B5EF4-FFF2-40B4-BE49-F238E27FC236}">
                <a16:creationId xmlns:a16="http://schemas.microsoft.com/office/drawing/2014/main" id="{EB6043FB-D5D6-B449-9310-55FA40DF451C}"/>
              </a:ext>
            </a:extLst>
          </p:cNvPr>
          <p:cNvSpPr txBox="1"/>
          <p:nvPr>
            <p:custDataLst>
              <p:tags r:id="rId69"/>
            </p:custDataLst>
          </p:nvPr>
        </p:nvSpPr>
        <p:spPr>
          <a:xfrm>
            <a:off x="1950121" y="3378542"/>
            <a:ext cx="1988528" cy="11541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750" b="1" spc="-6" dirty="0" smtClean="0">
                <a:solidFill>
                  <a:schemeClr val="bg1"/>
                </a:solidFill>
                <a:latin typeface="Calibri" panose="020F0502020204030204" pitchFamily="34" charset="0"/>
              </a:rPr>
              <a:t>Building-wide storage assessment  (Nov-Feb)</a:t>
            </a:r>
            <a:endParaRPr lang="en-US" sz="750" b="1" spc="-6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85" name="OTLSHAPE_T_7c518fb37f2142bb8e0445920d0403b5_Shape">
            <a:extLst>
              <a:ext uri="{FF2B5EF4-FFF2-40B4-BE49-F238E27FC236}">
                <a16:creationId xmlns:a16="http://schemas.microsoft.com/office/drawing/2014/main" id="{6A5C0FCE-546C-E44C-90A6-9C5A5B885049}"/>
              </a:ext>
            </a:extLst>
          </p:cNvPr>
          <p:cNvSpPr/>
          <p:nvPr>
            <p:custDataLst>
              <p:tags r:id="rId70"/>
            </p:custDataLst>
          </p:nvPr>
        </p:nvSpPr>
        <p:spPr>
          <a:xfrm>
            <a:off x="1432352" y="3543225"/>
            <a:ext cx="2872394" cy="177595"/>
          </a:xfrm>
          <a:prstGeom prst="roundRect">
            <a:avLst>
              <a:gd name="adj" fmla="val 100000"/>
            </a:avLst>
          </a:prstGeom>
          <a:solidFill>
            <a:srgbClr val="087FC3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5" name="OTLSHAPE_T_7c518fb37f2142bb8e0445920d0403b5_Title">
            <a:extLst>
              <a:ext uri="{FF2B5EF4-FFF2-40B4-BE49-F238E27FC236}">
                <a16:creationId xmlns:a16="http://schemas.microsoft.com/office/drawing/2014/main" id="{EB6043FB-D5D6-B449-9310-55FA40DF451C}"/>
              </a:ext>
            </a:extLst>
          </p:cNvPr>
          <p:cNvSpPr txBox="1"/>
          <p:nvPr>
            <p:custDataLst>
              <p:tags r:id="rId71"/>
            </p:custDataLst>
          </p:nvPr>
        </p:nvSpPr>
        <p:spPr>
          <a:xfrm>
            <a:off x="1522706" y="3563062"/>
            <a:ext cx="2622245" cy="11541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750" b="1" spc="-6" dirty="0">
                <a:solidFill>
                  <a:schemeClr val="bg1"/>
                </a:solidFill>
                <a:latin typeface="Calibri" panose="020F0502020204030204" pitchFamily="34" charset="0"/>
              </a:rPr>
              <a:t>Change Management Activities for Open Plan Shared Resources 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Clinical Sciences Building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59CC6-7B72-4137-928D-D85C24DCBB66}" type="slidenum">
              <a:rPr lang="en-US" smtClean="0"/>
              <a:t>4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532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Clinical Sciences Building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48150" y="881450"/>
            <a:ext cx="8300882" cy="829363"/>
          </a:xfrm>
        </p:spPr>
        <p:txBody>
          <a:bodyPr/>
          <a:lstStyle/>
          <a:p>
            <a:pPr>
              <a:spcAft>
                <a:spcPts val="1000"/>
              </a:spcAft>
              <a:buClr>
                <a:srgbClr val="0093D0"/>
              </a:buClr>
            </a:pPr>
            <a:r>
              <a:rPr lang="en-US" sz="1600" dirty="0" smtClean="0"/>
              <a:t>Expected </a:t>
            </a:r>
            <a:r>
              <a:rPr lang="en-US" sz="1600" dirty="0"/>
              <a:t>completion </a:t>
            </a:r>
            <a:r>
              <a:rPr lang="en-US" sz="1600" dirty="0" smtClean="0"/>
              <a:t>Late Q1 2020</a:t>
            </a:r>
            <a:endParaRPr lang="en-US" sz="1600" dirty="0"/>
          </a:p>
          <a:p>
            <a:pPr>
              <a:spcAft>
                <a:spcPts val="1000"/>
              </a:spcAft>
              <a:buClr>
                <a:srgbClr val="0093D0"/>
              </a:buClr>
            </a:pPr>
            <a:r>
              <a:rPr lang="en-US" sz="1600" dirty="0">
                <a:solidFill>
                  <a:srgbClr val="052049"/>
                </a:solidFill>
              </a:rPr>
              <a:t>Expected </a:t>
            </a:r>
            <a:r>
              <a:rPr lang="en-US" sz="1600" dirty="0" smtClean="0">
                <a:solidFill>
                  <a:srgbClr val="052049"/>
                </a:solidFill>
              </a:rPr>
              <a:t>move in Early Q2 2020 (April-May)</a:t>
            </a:r>
          </a:p>
          <a:p>
            <a:pPr>
              <a:spcAft>
                <a:spcPts val="1000"/>
              </a:spcAft>
              <a:buClr>
                <a:srgbClr val="0093D0"/>
              </a:buClr>
            </a:pPr>
            <a:r>
              <a:rPr lang="en-US" sz="1600" dirty="0" smtClean="0">
                <a:solidFill>
                  <a:srgbClr val="052049"/>
                </a:solidFill>
              </a:rPr>
              <a:t>Final Space Allocations will be made no later than December 31, 2019</a:t>
            </a:r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5135" y="112053"/>
            <a:ext cx="8321162" cy="507358"/>
          </a:xfrm>
        </p:spPr>
        <p:txBody>
          <a:bodyPr/>
          <a:lstStyle/>
          <a:p>
            <a:r>
              <a:rPr lang="en-US" sz="2800" dirty="0"/>
              <a:t>Clinical Sciences </a:t>
            </a:r>
            <a:r>
              <a:rPr lang="en-US" sz="2800" dirty="0" smtClean="0"/>
              <a:t>Building Update (521 Parnassus Ave)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 bwMode="auto">
          <a:xfrm>
            <a:off x="0" y="639456"/>
            <a:ext cx="9144000" cy="85163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Content Placeholder 9">
            <a:extLst>
              <a:ext uri="{FF2B5EF4-FFF2-40B4-BE49-F238E27FC236}">
                <a16:creationId xmlns:a16="http://schemas.microsoft.com/office/drawing/2014/main" id="{2371FF99-7F14-B44C-BCDF-AB8EEB3AE8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972" y="2009367"/>
            <a:ext cx="4564626" cy="21706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A0973FD-D2C6-EE40-8956-CE8EDBD7702C}"/>
              </a:ext>
            </a:extLst>
          </p:cNvPr>
          <p:cNvSpPr txBox="1"/>
          <p:nvPr/>
        </p:nvSpPr>
        <p:spPr bwMode="auto">
          <a:xfrm>
            <a:off x="383972" y="4186108"/>
            <a:ext cx="4586952" cy="246221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marR="0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93D0"/>
              </a:buClr>
              <a:buSzPct val="80000"/>
              <a:tabLst/>
            </a:pPr>
            <a:r>
              <a:rPr lang="en-US" sz="1600" dirty="0">
                <a:solidFill>
                  <a:srgbClr val="052049"/>
                </a:solidFill>
              </a:rPr>
              <a:t>East </a:t>
            </a:r>
            <a:r>
              <a:rPr lang="en-US" sz="1600" dirty="0" smtClean="0">
                <a:solidFill>
                  <a:srgbClr val="052049"/>
                </a:solidFill>
              </a:rPr>
              <a:t>Entrance Holly Smith Gateway </a:t>
            </a:r>
            <a:r>
              <a:rPr lang="en-US" sz="1600" dirty="0">
                <a:solidFill>
                  <a:srgbClr val="052049"/>
                </a:solidFill>
              </a:rPr>
              <a:t>– 1</a:t>
            </a:r>
            <a:r>
              <a:rPr lang="en-US" sz="1600" baseline="30000" dirty="0">
                <a:solidFill>
                  <a:srgbClr val="052049"/>
                </a:solidFill>
              </a:rPr>
              <a:t>st</a:t>
            </a:r>
            <a:r>
              <a:rPr lang="en-US" sz="1600" dirty="0">
                <a:solidFill>
                  <a:srgbClr val="052049"/>
                </a:solidFill>
              </a:rPr>
              <a:t> Floor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5204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C36D56E-902A-1042-A95D-CEF4E5A9B4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5787" y="1986027"/>
            <a:ext cx="3561735" cy="21911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D8C6CE6-AB42-EC44-830C-E71C11A9FAB7}"/>
              </a:ext>
            </a:extLst>
          </p:cNvPr>
          <p:cNvSpPr txBox="1"/>
          <p:nvPr/>
        </p:nvSpPr>
        <p:spPr bwMode="auto">
          <a:xfrm>
            <a:off x="6272804" y="4177146"/>
            <a:ext cx="2757851" cy="492443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marR="0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93D0"/>
              </a:buClr>
              <a:buSzPct val="80000"/>
              <a:tabLst/>
            </a:pPr>
            <a:r>
              <a:rPr lang="en-US" sz="1600" dirty="0" smtClean="0">
                <a:solidFill>
                  <a:srgbClr val="052049"/>
                </a:solidFill>
              </a:rPr>
              <a:t>Holly Smith Gateway </a:t>
            </a:r>
            <a:r>
              <a:rPr lang="en-US" sz="1600" dirty="0">
                <a:solidFill>
                  <a:srgbClr val="052049"/>
                </a:solidFill>
              </a:rPr>
              <a:t>as seen from Saunders Court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5204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8083514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F46BB2A-C45B-D04E-9F8C-B45A7569A41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Clinical Sciences Building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41DD7A-A5F1-B74E-A99C-C3A171FD376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3C11E4C-D15D-D040-8E3D-5D1F49FEB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585" y="146109"/>
            <a:ext cx="8173580" cy="458587"/>
          </a:xfrm>
        </p:spPr>
        <p:txBody>
          <a:bodyPr/>
          <a:lstStyle/>
          <a:p>
            <a:r>
              <a:rPr lang="en-US" sz="2800" dirty="0"/>
              <a:t>Clinical Science </a:t>
            </a:r>
            <a:r>
              <a:rPr lang="en-US" sz="2800" dirty="0" smtClean="0"/>
              <a:t>Building – 521 Parnassus Avenue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1C67013-E97D-1D4A-8552-61DB92E32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0375" y="1822121"/>
            <a:ext cx="4602378" cy="266129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B486EBB-7D35-2C4E-ACC6-A1270AAB3CE0}"/>
              </a:ext>
            </a:extLst>
          </p:cNvPr>
          <p:cNvSpPr txBox="1"/>
          <p:nvPr/>
        </p:nvSpPr>
        <p:spPr bwMode="auto">
          <a:xfrm>
            <a:off x="395135" y="3492443"/>
            <a:ext cx="3058795" cy="246221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marR="0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93D0"/>
              </a:buClr>
              <a:buSzPct val="80000"/>
              <a:tabLst/>
            </a:pPr>
            <a:r>
              <a:rPr lang="en-US" sz="1600" dirty="0">
                <a:solidFill>
                  <a:srgbClr val="052049"/>
                </a:solidFill>
              </a:rPr>
              <a:t>West Entrance – </a:t>
            </a:r>
            <a:r>
              <a:rPr lang="en-US" sz="1600" dirty="0" smtClean="0">
                <a:solidFill>
                  <a:srgbClr val="052049"/>
                </a:solidFill>
              </a:rPr>
              <a:t>Ground </a:t>
            </a:r>
            <a:r>
              <a:rPr lang="en-US" sz="1600" dirty="0" smtClean="0"/>
              <a:t>L</a:t>
            </a:r>
            <a:r>
              <a:rPr lang="en-US" sz="1600" dirty="0" smtClean="0">
                <a:solidFill>
                  <a:srgbClr val="052049"/>
                </a:solidFill>
              </a:rPr>
              <a:t>evel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5204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9E27692-46A7-744F-9D2A-CF77E0DE22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-1" y="829841"/>
            <a:ext cx="4934149" cy="2580552"/>
          </a:xfrm>
        </p:spPr>
      </p:pic>
      <p:sp>
        <p:nvSpPr>
          <p:cNvPr id="8" name="Rectangle 7"/>
          <p:cNvSpPr/>
          <p:nvPr/>
        </p:nvSpPr>
        <p:spPr bwMode="auto">
          <a:xfrm>
            <a:off x="0" y="639456"/>
            <a:ext cx="9144000" cy="85163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486EBB-7D35-2C4E-ACC6-A1270AAB3CE0}"/>
              </a:ext>
            </a:extLst>
          </p:cNvPr>
          <p:cNvSpPr txBox="1"/>
          <p:nvPr/>
        </p:nvSpPr>
        <p:spPr bwMode="auto">
          <a:xfrm>
            <a:off x="6083958" y="1473865"/>
            <a:ext cx="3058795" cy="246221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marR="0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93D0"/>
              </a:buClr>
              <a:buSzPct val="80000"/>
              <a:tabLst/>
            </a:pPr>
            <a:r>
              <a:rPr lang="en-US" sz="1600" dirty="0">
                <a:solidFill>
                  <a:srgbClr val="052049"/>
                </a:solidFill>
              </a:rPr>
              <a:t>West Entrance – </a:t>
            </a:r>
            <a:r>
              <a:rPr lang="en-US" sz="1600" dirty="0" smtClean="0">
                <a:solidFill>
                  <a:srgbClr val="052049"/>
                </a:solidFill>
              </a:rPr>
              <a:t>to auditorium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5204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30516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Clinical Sciences Building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48150" y="881450"/>
            <a:ext cx="8300882" cy="2932045"/>
          </a:xfrm>
        </p:spPr>
        <p:txBody>
          <a:bodyPr/>
          <a:lstStyle/>
          <a:p>
            <a:pPr>
              <a:spcAft>
                <a:spcPts val="1000"/>
              </a:spcAft>
              <a:buClr>
                <a:srgbClr val="0093D0"/>
              </a:buClr>
            </a:pPr>
            <a:r>
              <a:rPr lang="en-US" sz="1600" dirty="0" smtClean="0"/>
              <a:t>Single occupancy Lactation room on Level 5 with card reader </a:t>
            </a:r>
          </a:p>
          <a:p>
            <a:r>
              <a:rPr lang="en-US" sz="1600" dirty="0" smtClean="0"/>
              <a:t>Single occupancy Wellness Rooms on Levels 3 and 7</a:t>
            </a:r>
          </a:p>
          <a:p>
            <a:r>
              <a:rPr lang="en-US" sz="1600" dirty="0" smtClean="0"/>
              <a:t>Shared Storage Rooms on Levels 2, 3, 4, 5 and 7 (4-5 compact file storage)</a:t>
            </a:r>
          </a:p>
          <a:p>
            <a:r>
              <a:rPr lang="en-US" sz="1600" dirty="0" smtClean="0"/>
              <a:t>Shared Conference Rooms on Levels 2, 3, 4, 5, 6 (accommodates 12-14)</a:t>
            </a:r>
          </a:p>
          <a:p>
            <a:r>
              <a:rPr lang="en-US" sz="1600" dirty="0" smtClean="0"/>
              <a:t>Shared Town Centers on Levels 2 thru 7 with card reader access</a:t>
            </a:r>
          </a:p>
          <a:p>
            <a:r>
              <a:rPr lang="en-US" sz="1600" dirty="0" smtClean="0"/>
              <a:t>State of the art classrooms/multi-function rooms managed by Educational </a:t>
            </a:r>
            <a:r>
              <a:rPr lang="en-US" sz="1600" dirty="0"/>
              <a:t>Technology </a:t>
            </a:r>
            <a:r>
              <a:rPr lang="en-US" sz="1600" dirty="0" smtClean="0"/>
              <a:t>Services on Ground </a:t>
            </a:r>
            <a:r>
              <a:rPr lang="en-US" sz="1600" dirty="0"/>
              <a:t>L</a:t>
            </a:r>
            <a:r>
              <a:rPr lang="en-US" sz="1600" dirty="0" smtClean="0"/>
              <a:t>evel and Level 1 via 25Live</a:t>
            </a:r>
            <a:endParaRPr lang="en-US" sz="1600" dirty="0"/>
          </a:p>
          <a:p>
            <a:r>
              <a:rPr lang="en-US" sz="1600" dirty="0"/>
              <a:t>Gender </a:t>
            </a:r>
            <a:r>
              <a:rPr lang="en-US" sz="1600" dirty="0" smtClean="0"/>
              <a:t>inclusive bathrooms on Levels 2, 4 and 6 with card reader access</a:t>
            </a:r>
            <a:endParaRPr lang="en-US" sz="1600" dirty="0"/>
          </a:p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5135" y="112053"/>
            <a:ext cx="7491343" cy="507358"/>
          </a:xfrm>
        </p:spPr>
        <p:txBody>
          <a:bodyPr/>
          <a:lstStyle/>
          <a:p>
            <a:r>
              <a:rPr lang="en-US" sz="2800" dirty="0"/>
              <a:t>Clinical Sciences Building </a:t>
            </a:r>
            <a:r>
              <a:rPr lang="en-US" sz="2800" dirty="0" smtClean="0"/>
              <a:t>Amenities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 bwMode="auto">
          <a:xfrm>
            <a:off x="0" y="639456"/>
            <a:ext cx="9144000" cy="85163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448914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Clinical Sciences Building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48149" y="830730"/>
            <a:ext cx="7396777" cy="705224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smtClean="0"/>
              <a:t>State of the art classrooms and multi-function rooms managed by Educational </a:t>
            </a:r>
            <a:r>
              <a:rPr lang="en-US" sz="1800" dirty="0"/>
              <a:t>Technology </a:t>
            </a:r>
            <a:r>
              <a:rPr lang="en-US" sz="1800" dirty="0" smtClean="0"/>
              <a:t>Services on Ground </a:t>
            </a:r>
            <a:r>
              <a:rPr lang="en-US" sz="1800" dirty="0"/>
              <a:t>L</a:t>
            </a:r>
            <a:r>
              <a:rPr lang="en-US" sz="1800" dirty="0" smtClean="0"/>
              <a:t>evel and Level 1 </a:t>
            </a: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2105" y="154271"/>
            <a:ext cx="7491343" cy="420885"/>
          </a:xfrm>
        </p:spPr>
        <p:txBody>
          <a:bodyPr/>
          <a:lstStyle/>
          <a:p>
            <a:r>
              <a:rPr lang="en-US" sz="2800" dirty="0"/>
              <a:t>Clinical Sciences Building </a:t>
            </a:r>
            <a:r>
              <a:rPr lang="en-US" sz="2800" dirty="0" smtClean="0"/>
              <a:t>Ground Level</a:t>
            </a:r>
            <a:endParaRPr lang="en-US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74CC68-64EC-BE47-9ED8-80587A7065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723" y="1464236"/>
            <a:ext cx="7847261" cy="265056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0" y="639456"/>
            <a:ext cx="9144000" cy="85163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1147156" y="3657600"/>
            <a:ext cx="1018309" cy="386542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504957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41DD7A-A5F1-B74E-A99C-C3A171FD376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3C11E4C-D15D-D040-8E3D-5D1F49FEB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350" y="166255"/>
            <a:ext cx="8173580" cy="458587"/>
          </a:xfrm>
        </p:spPr>
        <p:txBody>
          <a:bodyPr/>
          <a:lstStyle/>
          <a:p>
            <a:r>
              <a:rPr lang="en-US" sz="2800" dirty="0"/>
              <a:t>Clinical Science Building	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AB0FB01C-A1E9-F54A-8C31-A2EE3824CEC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6966" y="978113"/>
            <a:ext cx="8169964" cy="334897"/>
          </a:xfrm>
        </p:spPr>
        <p:txBody>
          <a:bodyPr/>
          <a:lstStyle/>
          <a:p>
            <a:r>
              <a:rPr lang="en-US" dirty="0" smtClean="0"/>
              <a:t>Ground </a:t>
            </a:r>
            <a:r>
              <a:rPr lang="en-US" dirty="0"/>
              <a:t>L</a:t>
            </a:r>
            <a:r>
              <a:rPr lang="en-US" dirty="0" smtClean="0"/>
              <a:t>evel </a:t>
            </a:r>
            <a:r>
              <a:rPr lang="en-US" dirty="0"/>
              <a:t>Auditorium</a:t>
            </a:r>
          </a:p>
          <a:p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607FEBA-70CD-1246-A2A2-A2E8B4D8B1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3350" y="1432782"/>
            <a:ext cx="5056362" cy="28276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0222B55-1297-5645-A1E6-754BD29435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8699" y="1021584"/>
            <a:ext cx="2881864" cy="328622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7BB6829-2545-EE44-8603-8AB06355762F}"/>
              </a:ext>
            </a:extLst>
          </p:cNvPr>
          <p:cNvSpPr txBox="1"/>
          <p:nvPr/>
        </p:nvSpPr>
        <p:spPr bwMode="auto">
          <a:xfrm>
            <a:off x="395135" y="4360195"/>
            <a:ext cx="2834762" cy="49757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defTabSz="640080">
              <a:spcAft>
                <a:spcPts val="1000"/>
              </a:spcAft>
              <a:buClr>
                <a:srgbClr val="0093D0"/>
              </a:buClr>
              <a:buSzPct val="80000"/>
            </a:pPr>
            <a:r>
              <a:rPr lang="en-US" sz="1200" dirty="0">
                <a:solidFill>
                  <a:srgbClr val="052049"/>
                </a:solidFill>
              </a:rPr>
              <a:t>Auditorium style occupancy approx. 160</a:t>
            </a:r>
          </a:p>
          <a:p>
            <a:pPr marR="0" algn="ctr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93D0"/>
              </a:buClr>
              <a:buSzPct val="80000"/>
              <a:tabLst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5204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Clinical Sciences Building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 bwMode="auto">
          <a:xfrm>
            <a:off x="0" y="639456"/>
            <a:ext cx="9144000" cy="85163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68243" y="4331982"/>
            <a:ext cx="28200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640080">
              <a:spcBef>
                <a:spcPts val="1200"/>
              </a:spcBef>
              <a:spcAft>
                <a:spcPts val="1000"/>
              </a:spcAft>
              <a:buClr>
                <a:srgbClr val="0093D0"/>
              </a:buClr>
              <a:buSzPct val="80000"/>
            </a:pPr>
            <a:r>
              <a:rPr lang="en-US" sz="1200" dirty="0">
                <a:solidFill>
                  <a:srgbClr val="052049"/>
                </a:solidFill>
              </a:rPr>
              <a:t>Classroom style occupancy approx. 98</a:t>
            </a:r>
          </a:p>
        </p:txBody>
      </p:sp>
    </p:spTree>
    <p:extLst>
      <p:ext uri="{BB962C8B-B14F-4D97-AF65-F5344CB8AC3E}">
        <p14:creationId xmlns:p14="http://schemas.microsoft.com/office/powerpoint/2010/main" val="33575395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ART_0" val="eyIkaWQiOiIxIiwiQ3VsdHVyZUluZm9OYW1lIjoiZW4tVVMiLCJTdHlsZU5hbWUiOiJSb2FkbWFwIiwiSXNUZW1wbGF0ZSI6dHJ1ZSwiVmVyc2lvbiI6eyIkaWQiOiIyIiwiVmVyc2lvbiI6IjMuMC4xIiwiT3JpZ2luYWxBc3NlbWJseVZlcnNpb24iOiIxLjAwLjAwLjAwIiwiRWRpdGlvbiI6IlBsdXMiLCJJc1BsdXNFZGl0aW9uIjp0cnVlfSwiRWZmZWN0IjoxLCJTdHlsZSI6eyIkaWQiOiIzIiwiVGltZWJhbmRTdHlsZSI6eyIkaWQiOiI0IiwiU2NhbGVNYXJraW5nIjowLCJTaGFwZSI6MTMsIlNoYXBlU3R5bGUiOnsiJGlkIjoiNSIsIk1hcmdpbiI6eyIkaWQiOiI2IiwiVG9wIjowLCJMZWZ0IjoxMCwiUmlnaHQiOjEwLCJCb3R0b20iOjB9LCJQYWRkaW5nIjp7IiRpZCI6IjciLCJUb3AiOjMsIkxlZnQiOjEzLCJSaWdodCI6MTMsIkJvdHRvbSI6M30sIkJhY2tncm91bmQiOnsiJGlkIjoiOCIsIkNvbG9yIjp7IiRpZCI6IjkiLCJBIjoyNTUsIlIiOjY4LCJHIjo4NCwiQiI6MTA2fX0sIklzVmlzaWJsZSI6dHJ1ZSwiV2lkdGgiOjg1OC4wLCJIZWlnaHQiOjMwLjAsIkJvcmRlclN0eWxlIjp7IiRpZCI6IjEwIiwiTGluZUNvbG9yIjp7IiRpZCI6IjExIiwiJHR5cGUiOiJOTFJFLkNvbW1vbi5Eb20uU29saWRDb2xvckJydXNoLCBOTFJFLkNvbW1vbiIsIkNvbG9yIjp7IiRpZCI6IjEyIiwiQSI6MjU1LCJSIjoyNTUsIkciOjAsIkIiOjB9fSwiTGluZVdlaWdodCI6MC4wLCJMaW5lVHlwZSI6MCwiUGFyZW50U3R5bGUiOm51bGx9LCJQYXJlbnRTdHlsZSI6bnVsbH0sIlJpZ2h0RW5kQ2Fwc1N0eWxlIjp7IiRpZCI6IjEzIiwiRm9udFNldHRpbmdzIjp7IiRpZCI6IjE0IiwiRm9udFNpemUiOjE4LCJGb250TmFtZSI6IkNvcmJlbCIsIklzQm9sZCI6ZmFsc2UsIklzSXRhbGljIjpmYWxzZSwiSXNVbmRlcmxpbmVkIjpmYWxzZSwiUGFyZW50U3R5bGUiOm51bGx9LCJBdXRvU2l6ZSI6MCwiRm9yZWdyb3VuZCI6eyIkaWQiOiIxNSIsIkNvbG9yIjp7IiRpZCI6IjE2IiwiQSI6MjU1LCJSIjoxOTIsIkciOjgwLCJCIjo3N319LCJNYXhXaWR0aCI6IkluZmluaXR5IiwiTWF4SGVpZ2h0IjoiSW5maW5pdHkiLCJTbWFydEZvcmVncm91bmRJc0FjdGl2ZSI6ZmFsc2UsIkhvcml6b250YWxBbGlnbm1lbnQiOjAsIlZlcnRpY2FsQWxpZ25tZW50IjowLCJTbWFydEZvcmVncm91bmQiOm51bGwsIk1hcmdpbiI6eyIkaWQiOiIxNyIsIlRvcCI6MCwiTGVmdCI6MCwiUmlnaHQiOjIwLCJCb3R0b20iOjB9LCJQYWRkaW5nIjp7IiRpZCI6IjE4IiwiVG9wIjowLCJMZWZ0IjowLCJSaWdodCI6MCwiQm90dG9tIjowfSwiQmFja2dyb3VuZCI6eyIkaWQiOiIxOSIsIkNvbG9yIjp7IiRpZCI6IjIwIiwiQSI6ODksIlIiOjAsIkciOjAsIkIiOjB9fSwiSXNWaXNpYmxlIjp0cnVlLCJXaWR0aCI6MC4wLCJIZWlnaHQiOjAuMCwiQm9yZGVyU3R5bGUiOm51bGwsIlBhcmVudFN0eWxlIjpudWxsfSwiTGVmdEVuZENhcHNTdHlsZSI6eyIkaWQiOiIyMSIsIkZvbnRTZXR0aW5ncyI6eyIkaWQiOiIyMiIsIkZvbnRTaXplIjoxOCwiRm9udE5hbWUiOiJDb3JiZWwiLCJJc0JvbGQiOmZhbHNlLCJJc0l0YWxpYyI6ZmFsc2UsIklzVW5kZXJsaW5lZCI6ZmFsc2UsIlBhcmVudFN0eWxlIjpudWxsfSwiQXV0b1NpemUiOjAsIkZvcmVncm91bmQiOnsiJGlkIjoiMjMiLCJDb2xvciI6eyIkaWQiOiIyNCIsIkEiOjI1NSwiUiI6MTkyLCJHIjo4MCwiQiI6Nzd9fSwiTWF4V2lkdGgiOiJJbmZpbml0eSIsIk1heEhlaWdodCI6IkluZmluaXR5IiwiU21hcnRGb3JlZ3JvdW5kSXNBY3RpdmUiOmZhbHNlLCJIb3Jpem9udGFsQWxpZ25tZW50IjowLCJWZXJ0aWNhbEFsaWdubWVudCI6MCwiU21hcnRGb3JlZ3JvdW5kIjpudWxsLCJNYXJnaW4iOnsiJGlkIjoiMjUiLCJUb3AiOjAsIkxlZnQiOjIwLCJSaWdodCI6MCwiQm90dG9tIjowfSwiUGFkZGluZyI6eyIkaWQiOiIyNiIsIlRvcCI6MCwiTGVmdCI6MCwiUmlnaHQiOjAsIkJvdHRvbSI6MH0sIkJhY2tncm91bmQiOnsiJGlkIjoiMjciLCJDb2xvciI6eyIkcmVmIjoiMjAifX0sIklzVmlzaWJsZSI6dHJ1ZSwiV2lkdGgiOjAuMCwiSGVpZ2h0IjowLjAsIkJvcmRlclN0eWxlIjpudWxsLCJQYXJlbnRTdHlsZSI6bnVsbH0sIlRvZGF5VGV4dFN0eWxlIjp7IiRpZCI6IjI4IiwiRm9udFNldHRpbmdzIjp7IiRpZCI6IjI5IiwiRm9udFNpemUiOjgsIkZvbnROYW1lIjoiQ2FsaWJyaSIsIklzQm9sZCI6ZmFsc2UsIklzSXRhbGljIjpmYWxzZSwiSXNVbmRlcmxpbmVkIjpmYWxzZSwiUGFyZW50U3R5bGUiOm51bGx9LCJBdXRvU2l6ZSI6MCwiRm9yZWdyb3VuZCI6eyIkaWQiOiIzMCIsIkNvbG9yIjp7IiRpZCI6IjMxIiwiQSI6MjU1LCJSIjowLCJHIjowLCJCIjowfX0sIk1heFdpZHRoIjoyMDAuMCwiTWF4SGVpZ2h0IjoiSW5maW5pdHkiLCJTbWFydEZvcmVncm91bmRJc0FjdGl2ZSI6ZmFsc2UsIkhvcml6b250YWxBbGlnbm1lbnQiOjAsIlZlcnRpY2FsQWxpZ25tZW50IjowLCJTbWFydEZvcmVncm91bmQiOm51bGwsIk1hcmdpbiI6eyIkaWQiOiIzMiIsIlRvcCI6MCwiTGVmdCI6MCwiUmlnaHQiOjAsIkJvdHRvbSI6MH0sIlBhZGRpbmciOnsiJGlkIjoiMzMiLCJUb3AiOjAsIkxlZnQiOjAsIlJpZ2h0IjowLCJCb3R0b20iOjB9LCJCYWNrZ3JvdW5kIjp7IiRpZCI6IjM0IiwiQ29sb3IiOnsiJHJlZiI6IjIwIn19LCJJc1Zpc2libGUiOmZhbHNlLCJXaWR0aCI6MC4wLCJIZWlnaHQiOjAuMCwiQm9yZGVyU3R5bGUiOm51bGwsIlBhcmVudFN0eWxlIjpudWxsfSwiVG9kYXlNYXJrZXJTdHlsZSI6eyIkaWQiOiIzNSIsIk1hcmdpbiI6eyIkaWQiOiIzNiIsIlRvcCI6MCwiTGVmdCI6MCwiUmlnaHQiOjAsIkJvdHRvbSI6MH0sIlBhZGRpbmciOnsiJGlkIjoiMzciLCJUb3AiOjAsIkxlZnQiOjAsIlJpZ2h0IjowLCJCb3R0b20iOjB9LCJCYWNrZ3JvdW5kIjp7IiRpZCI6IjM4IiwiQ29sb3IiOnsiJGlkIjoiMzkiLCJBIjoyNTUsIlIiOjI1NSwiRyI6MCwiQiI6MH19LCJJc1Zpc2libGUiOnRydWUsIldpZHRoIjowLjAsIkhlaWdodCI6MC4wLCJCb3JkZXJTdHlsZSI6bnVsbCwiUGFyZW50U3R5bGUiOm51bGx9LCJTY2FsZVN0eWxlIjp7IiRpZCI6IjQwIiwiU2hvd1NlZ21lbnRTZXBhcmF0b3JzIjp0cnVlLCJTZWdtZW50U2VwYXJhdG9yT3BhY2l0eSI6MzAsIkZvbnRTZXR0aW5ncyI6eyIkaWQiOiI0MSIsIkZvbnRTaXplIjoxMiwiRm9udE5hbWUiOiJDYWxpYnJpIiwiSXNCb2xkIjpmYWxzZSwiSXNJdGFsaWMiOmZhbHNlLCJJc1VuZGVybGluZWQiOmZhbHNlLCJQYXJlbnRTdHlsZSI6bnVsbH0sIkF1dG9TaXplIjowLCJGb3JlZ3JvdW5kIjp7IiRpZCI6IjQyIiwiQ29sb3IiOnsiJGlkIjoiNDMiLCJBIjoyNTUsIlIiOjIzMSwiRyI6MjMwLCJCIjoyMzB9fSwiTWF4V2lkdGgiOjIwMC4wLCJNYXhIZWlnaHQiOiJJbmZpbml0eSIsIlNtYXJ0Rm9yZWdyb3VuZElzQWN0aXZlIjpmYWxzZSwiSG9yaXpvbnRhbEFsaWdubWVudCI6MCwiVmVydGljYWxBbGlnbm1lbnQiOjEsIlNtYXJ0Rm9yZWdyb3VuZCI6bnVsbCwiTWFyZ2luIjp7IiRpZCI6IjQ0IiwiVG9wIjowLCJMZWZ0Ijo1LCJSaWdodCI6MCwiQm90dG9tIjowfSwiUGFkZGluZyI6eyIkaWQiOiI0NSIsIlRvcCI6MCwiTGVmdCI6MCwiUmlnaHQiOjAsIkJvdHRvbSI6MH0sIkJhY2tncm91bmQiOnsiJGlkIjoiNDYiLCJDb2xvciI6eyIkcmVmIjoiMjAifX0sIklzVmlzaWJsZSI6dHJ1ZSwiV2lkdGgiOjAuMCwiSGVpZ2h0IjowLjAsIkJvcmRlclN0eWxlIjpudWxsLCJQYXJlbnRTdHlsZSI6bnVsbH0sIkVsYXBzZWRUaW1lQmFja2dyb3VuZCI6eyIkaWQiOiI0NyIsIkNvbG9yIjp7IiRpZCI6IjQ4IiwiQSI6NzcsIlIiOjAsIkciOjAsIkIiOjB9fSwiQXBwZW5kWWVhck9uWWVhckNoYW5nZSI6dHJ1ZSwiRWxhcHNlZFRpbWVGb3JtYXQiOjEsIlRvZGF5TWFya2VyUG9zaXRpb24iOjAsIlF1aWNrUG9zaXRpb24iOjMsIkFic29sdXRlUG9zaXRpb24iOjIyOS41LCJNYXJnaW4iOnsiJGlkIjoiNDkiLCJUb3AiOjAsIkxlZnQiOjEwLCJSaWdodCI6MTAsIkJvdHRvbSI6MH0sIlBhZGRpbmciOnsiJGlkIjoiNTAiLCJUb3AiOjAsIkxlZnQiOjAsIlJpZ2h0IjowLCJCb3R0b20iOjB9LCJCYWNrZ3JvdW5kIjp7IiRpZCI6IjUxIiwiQ29sb3IiOnsiJGlkIjoiNTIiLCJBIjoyNTUsIlIiOjY4LCJHIjo4NCwiQiI6MTA2fX0sIklzVmlzaWJsZSI6dHJ1ZSwiV2lkdGgiOjAuMCwiSGVpZ2h0IjowLjAsIkJvcmRlclN0eWxlIjpudWxsLCJQYXJlbnRTdHlsZSI6bnVsbH0sIkRlZmF1bHRNaWxlc3RvbmVTdHlsZSI6eyIkaWQiOiI1MyIsIlNoYXBlIjowLCJDb25uZWN0b3JNYXJnaW4iOnsiJGlkIjoiNTQiLCJUb3AiOjAsIkxlZnQiOjIsIlJpZ2h0IjoyLCJCb3R0b20iOjB9LCJDb25uZWN0b3JTdHlsZSI6eyIkaWQiOiI1NSIsIkxpbmVDb2xvciI6eyIkaWQiOiI1NiIsIiR0eXBlIjoiTkxSRS5Db21tb24uRG9tLlNvbGlkQ29sb3JCcnVzaCwgTkxSRS5Db21tb24iLCJDb2xvciI6eyIkaWQiOiI1NyIsIkEiOjI1NSwiUiI6NzksIkciOjEyOSwiQiI6MTg5fX0sIkxpbmVXZWlnaHQiOjEuMCwiTGluZVR5cGUiOjAsIlBhcmVudFN0eWxlIjpudWxsfSwiSXNCZWxvd1RpbWViYW5kIjpmYWxzZSwiSGlkZURhdGUiOmZhbHNlLCJTaGFwZVNpemUiOjEsIlNwYWNpbmciOjIuMCwiUGFkZGluZyI6eyIkaWQiOiI1OCIsIlRvcCI6NywiTGVmdCI6MywiUmlnaHQiOjAsIkJvdHRvbSI6Mn0sIlNoYXBlU3R5bGUiOnsiJGlkIjoiNTkiLCJNYXJnaW4iOnsiJGlkIjoiNjAiLCJUb3AiOjAsIkxlZnQiOjAsIlJpZ2h0IjowLCJCb3R0b20iOjB9LCJQYWRkaW5nIjp7IiRpZCI6IjYxIiwiVG9wIjowLCJMZWZ0IjowLCJSaWdodCI6MCwiQm90dG9tIjowfSwiQmFja2dyb3VuZCI6bnVsbCwiSXNWaXNpYmxlIjp0cnVlLCJXaWR0aCI6MTguMCwiSGVpZ2h0IjoyMC4wLCJCb3JkZXJTdHlsZSI6eyIkaWQiOiI2MiIsIkxpbmVDb2xvciI6eyIkaWQiOiI2MyIsIiR0eXBlIjoiTkxSRS5Db21tb24uRG9tLlNvbGlkQ29sb3JCcnVzaCwgTkxSRS5Db21tb24iLCJDb2xvciI6eyIkaWQiOiI2NCIsIkEiOjI1NSwiUiI6MjU1LCJHIjowLCJCIjowfX0sIkxpbmVXZWlnaHQiOjAuMCwiTGluZVR5cGUiOjAsIlBhcmVudFN0eWxlIjpudWxsfSwiUGFyZW50U3R5bGUiOm51bGx9LCJUaXRsZVN0eWxlIjp7IiRpZCI6IjY1IiwiRm9udFNldHRpbmdzIjp7IiRpZCI6IjY2IiwiRm9udFNpemUiOjE0LCJGb250TmFtZSI6IkNvcmJlbCIsIklzQm9sZCI6ZmFsc2UsIklzSXRhbGljIjpmYWxzZSwiSXNVbmRlcmxpbmVkIjpmYWxzZSwiUGFyZW50U3R5bGUiOm51bGx9LCJBdXRvU2l6ZSI6MCwiRm9yZWdyb3VuZCI6eyIkaWQiOiI2NyIsIkNvbG9yIjp7IiRpZCI6IjY4IiwiQSI6MjU1LCJSIjowLCJHIjowLCJCIjowfX0sIk1heFdpZHRoIjoyMDAuMCwiTWF4SGVpZ2h0IjoiSW5maW5pdHkiLCJTbWFydEZvcmVncm91bmRJc0FjdGl2ZSI6ZmFsc2UsIkhvcml6b250YWxBbGlnbm1lbnQiOjEsIlZlcnRpY2FsQWxpZ25tZW50IjowLCJTbWFydEZvcmVncm91bmQiOm51bGwsIk1hcmdpbiI6eyIkaWQiOiI2OSIsIlRvcCI6MCwiTGVmdCI6MCwiUmlnaHQiOjAsIkJvdHRvbSI6MH0sIlBhZGRpbmciOnsiJGlkIjoiNzAiLCJUb3AiOjAsIkxlZnQiOjAsIlJpZ2h0IjowLCJCb3R0b20iOjB9LCJCYWNrZ3JvdW5kIjp7IiRpZCI6IjcxIiwiQ29sb3IiOnsiJHJlZiI6IjIwIn19LCJJc1Zpc2libGUiOnRydWUsIldpZHRoIjowLjAsIkhlaWdodCI6MC4wLCJCb3JkZXJTdHlsZSI6bnVsbCwiUGFyZW50U3R5bGUiOm51bGx9LCJEYXRlU3R5bGUiOnsiJGlkIjoiNzIiLCJGb250U2V0dGluZ3MiOnsiJGlkIjoiNzMiLCJGb250U2l6ZSI6MTEsIkZvbnROYW1lIjoiQ29yYmVsIiwiSXNCb2xkIjpmYWxzZSwiSXNJdGFsaWMiOmZhbHNlLCJJc1VuZGVybGluZWQiOmZhbHNlLCJQYXJlbnRTdHlsZSI6bnVsbH0sIkF1dG9TaXplIjowLCJGb3JlZ3JvdW5kIjp7IiRpZCI6Ijc0IiwiQ29sb3IiOnsiJGlkIjoiNzUiLCJBIjoyNTUsIlIiOjIwOSwiRyI6NDAsIkIiOjQ2fX0sIk1heFdpZHRoIjoyMDAuMCwiTWF4SGVpZ2h0IjoiSW5maW5pdHkiLCJTbWFydEZvcmVncm91bmRJc0FjdGl2ZSI6ZmFsc2UsIkhvcml6b250YWxBbGlnbm1lbnQiOjAsIlZlcnRpY2FsQWxpZ25tZW50IjowLCJTbWFydEZvcmVncm91bmQiOm51bGwsIk1hcmdpbiI6eyIkaWQiOiI3NiIsIlRvcCI6MCwiTGVmdCI6MCwiUmlnaHQiOjAsIkJvdHRvbSI6MH0sIlBhZGRpbmciOnsiJGlkIjoiNzciLCJUb3AiOjAsIkxlZnQiOjAsIlJpZ2h0IjowLCJCb3R0b20iOjB9LCJCYWNrZ3JvdW5kIjp7IiRpZCI6Ijc4IiwiQ29sb3IiOnsiJHJlZiI6IjIwIn19LCJJc1Zpc2libGUiOnRydWUsIldpZHRoIjowLjAsIkhlaWdodCI6MC4wLCJCb3JkZXJTdHlsZSI6bnVsbCwiUGFyZW50U3R5bGUiOm51bGx9LCJEYXRlRm9ybWF0Ijp7IiRpZCI6Ijc5IiwiRm9ybWF0U3RyaW5nIjoiTU1NIGQiLCJTZXBhcmF0b3IiOiIvIiwiVXNlSW50ZXJuYXRpb25hbERhdGVGb3JtYXQiOmZhbHNlfSwiSXNWaXNpYmxlIjp0cnVlLCJQYXJlbnRTdHlsZSI6bnVsbH0sIkRlZmF1bHRUYXNrU3R5bGUiOnsiJGlkIjoiODAiLCJTaGFwZSI6MiwiU2hhcGVUaGlja25lc3MiOjEsIkR1cmF0aW9uRm9ybWF0IjowLCJJbmNsdWRlTm9uV29ya2luZ0RheXNJbkR1cmF0aW9uIjpmYWxzZSwiUGVyY2VudGFnZUNvbXBsZXRlU3R5bGUiOnsiJGlkIjoiODEiLCJGb250U2V0dGluZ3MiOnsiJGlkIjoiODIiLCJGb250U2l6ZSI6MTAsIkZvbnROYW1lIjoiQ2FsaWJyaSIsIklzQm9sZCI6ZmFsc2UsIklzSXRhbGljIjpmYWxzZSwiSXNVbmRlcmxpbmVkIjpmYWxzZSwiUGFyZW50U3R5bGUiOm51bGx9LCJBdXRvU2l6ZSI6MCwiRm9yZWdyb3VuZCI6eyIkaWQiOiI4MyIsIkNvbG9yIjp7IiRpZCI6Ijg0IiwiQSI6MjU1LCJSIjoxOTIsIkciOjgwLCJCIjo3N319LCJNYXhXaWR0aCI6MjAwLjAsIk1heEhlaWdodCI6IkluZmluaXR5IiwiU21hcnRGb3JlZ3JvdW5kSXNBY3RpdmUiOmZhbHNlLCJIb3Jpem9udGFsQWxpZ25tZW50IjowLCJWZXJ0aWNhbEFsaWdubWVudCI6MCwiU21hcnRGb3JlZ3JvdW5kIjpudWxsLCJNYXJnaW4iOnsiJGlkIjoiODUiLCJUb3AiOjAsIkxlZnQiOjAsIlJpZ2h0IjowLCJCb3R0b20iOjB9LCJQYWRkaW5nIjp7IiRpZCI6Ijg2IiwiVG9wIjowLCJMZWZ0IjowLCJSaWdodCI6MCwiQm90dG9tIjowfSwiQmFja2dyb3VuZCI6eyIkaWQiOiI4NyIsIkNvbG9yIjp7IiRyZWYiOiIyMCJ9fSwiSXNWaXNpYmxlIjp0cnVlLCJXaWR0aCI6MC4wLCJIZWlnaHQiOjAuMCwiQm9yZGVyU3R5bGUiOm51bGwsIlBhcmVudFN0eWxlIjpudWxsfSwiRHVyYXRpb25TdHlsZSI6eyIkaWQiOiI4OCIsIkZvbnRTZXR0aW5ncyI6eyIkaWQiOiI4OSIsIkZvbnRTaXplIjoxMiwiRm9udE5hbWUiOiJDYWxpYnJpIiwiSXNCb2xkIjpmYWxzZSwiSXNJdGFsaWMiOmZhbHNlLCJJc1VuZGVybGluZWQiOmZhbHNlLCJQYXJlbnRTdHlsZSI6bnVsbH0sIkF1dG9TaXplIjowLCJGb3JlZ3JvdW5kIjp7IiRpZCI6IjkwIiwiQ29sb3IiOnsiJGlkIjoiOTEiLCJBIjoyNTUsIlIiOjI1NSwiRyI6MjU1LCJCIjoyNTV9fSwiTWF4V2lkdGgiOjIwMC4wLCJNYXhIZWlnaHQiOiJJbmZpbml0eSIsIlNtYXJ0Rm9yZWdyb3VuZElzQWN0aXZlIjpmYWxzZSwiSG9yaXpvbnRhbEFsaWdubWVudCI6MCwiVmVydGljYWxBbGlnbm1lbnQiOjAsIlNtYXJ0Rm9yZWdyb3VuZCI6bnVsbCwiTWFyZ2luIjp7IiRpZCI6IjkyIiwiVG9wIjowLCJMZWZ0IjowLCJSaWdodCI6MCwiQm90dG9tIjowfSwiUGFkZGluZyI6eyIkaWQiOiI5MyIsIlRvcCI6MCwiTGVmdCI6MCwiUmlnaHQiOjAsIkJvdHRvbSI6MH0sIkJhY2tncm91bmQiOnsiJGlkIjoiOTQiLCJDb2xvciI6eyIkcmVmIjoiMjAifX0sIklzVmlzaWJsZSI6dHJ1ZSwiV2lkdGgiOjAuMCwiSGVpZ2h0IjowLjAsIkJvcmRlclN0eWxlIjpudWxsLCJQYXJlbnRTdHlsZSI6bnVsbH0sIkhvcml6b250YWxDb25uZWN0b3JTdHlsZSI6eyIkaWQiOiI5NSIsIkxpbmVDb2xvciI6eyIkaWQiOiI5NiIsIiR0eXBlIjoiTkxSRS5Db21tb24uRG9tLlNvbGlkQ29sb3JCcnVzaCwgTkxSRS5Db21tb24iLCJDb2xvciI6eyIkaWQiOiI5NyIsIkEiOjI1NSwiUiI6MjMxLCJHIjoyMzAsIkIiOjIzMH19LCJMaW5lV2VpZ2h0IjowLjAsIkxpbmVUeXBlIjowLCJQYXJlbnRTdHlsZSI6bnVsbH0sIlZlcnRpY2FsQ29ubmVjdG9yU3R5bGUiOnsiJGlkIjoiOTgiLCJMaW5lQ29sb3IiOnsiJGlkIjoiOTkiLCIkdHlwZSI6Ik5MUkUuQ29tbW9uLkRvbS5Tb2xpZENvbG9yQnJ1c2gsIE5MUkUuQ29tbW9uIiwiQ29sb3IiOnsiJGlkIjoiMTAwIiwiQSI6MjU1LCJSIjoyMzEsIkciOjIzMCwiQiI6MjMwfX0sIkxpbmVXZWlnaHQiOjAuMCwiTGluZVR5cGUiOjAsIlBhcmVudFN0eWxlIjpudWxsfSwiTWFyZ2luIjpudWxsLCJTdGFydERhdGVQb3NpdGlvbiI6NCwiRW5kRGF0ZVBvc2l0aW9uIjo0LCJUaXRsZVBvc2l0aW9uIjozLCJEdXJhdGlvblBvc2l0aW9uIjo2LCJQZXJjZW50YWdlQ29tcGxldGVkUG9zaXRpb24iOjYsIlNwYWNpbmciOjEwLCJJc0JlbG93VGltZWJhbmQiOnRydWUsIlBlcmNlbnRhZ2VDb21wbGV0ZVNoYXBlT3BhY2l0eSI6MzUsIlNoYXBlU3R5bGUiOnsiJGlkIjoiMTAxIiwiTWFyZ2luIjp7IiRpZCI6IjEwMiIsIlRvcCI6MCwiTGVmdCI6NCwiUmlnaHQiOjQsIkJvdHRvbSI6MH0sIlBhZGRpbmciOnsiJGlkIjoiMTAzIiwiVG9wIjowLCJMZWZ0IjowLCJSaWdodCI6MCwiQm90dG9tIjowfSwiQmFja2dyb3VuZCI6bnVsbCwiSXNWaXNpYmxlIjp0cnVlLCJXaWR0aCI6MC4wLCJIZWlnaHQiOjE2LjAsIkJvcmRlclN0eWxlIjp7IiRpZCI6IjEwNCIsIkxpbmVDb2xvciI6eyIkaWQiOiIxMDUiLCIkdHlwZSI6Ik5MUkUuQ29tbW9uLkRvbS5Tb2xpZENvbG9yQnJ1c2gsIE5MUkUuQ29tbW9uIiwiQ29sb3IiOnsiJGlkIjoiMTA2IiwiQSI6MjU1LCJSIjoyNTUsIkciOjAsIkIiOjB9fSwiTGluZVdlaWdodCI6MC4wLCJMaW5lVHlwZSI6MCwiUGFyZW50U3R5bGUiOm51bGx9LCJQYXJlbnRTdHlsZSI6bnVsbH0sIlRpdGxlU3R5bGUiOnsiJGlkIjoiMTA3IiwiRm9udFNldHRpbmdzIjp7IiRpZCI6IjEwOCIsIkZvbnRTaXplIjoxNCwiRm9udE5hbWUiOiJDb3JiZWwiLCJJc0JvbGQiOmZhbHNlLCJJc0l0YWxpYyI6ZmFsc2UsIklzVW5kZXJsaW5lZCI6ZmFsc2UsIlBhcmVudFN0eWxlIjpudWxsfSwiQXV0b1NpemUiOjAsIkZvcmVncm91bmQiOnsiJGlkIjoiMTA5IiwiQ29sb3IiOnsiJGlkIjoiMTEwIiwiQSI6MjU1LCJSIjowLCJHIjowLCJCIjowfX0sIk1heFdpZHRoIjoyMDAuMCwiTWF4SGVpZ2h0IjoiSW5maW5pdHkiLCJTbWFydEZvcmVncm91bmRJc0FjdGl2ZSI6ZmFsc2UsIkhvcml6b250YWxBbGlnbm1lbnQiOjIsIlZlcnRpY2FsQWxpZ25tZW50IjowLCJTbWFydEZvcmVncm91bmQiOm51bGwsIk1hcmdpbiI6eyIkaWQiOiIxMTEiLCJUb3AiOjAsIkxlZnQiOjAsIlJpZ2h0IjowLCJCb3R0b20iOjB9LCJQYWRkaW5nIjp7IiRpZCI6IjExMiIsIlRvcCI6MCwiTGVmdCI6MCwiUmlnaHQiOjAsIkJvdHRvbSI6MH0sIkJhY2tncm91bmQiOnsiJGlkIjoiMTEzIiwiQ29sb3IiOnsiJHJlZiI6IjIwIn19LCJJc1Zpc2libGUiOnRydWUsIldpZHRoIjowLjAsIkhlaWdodCI6MC4wLCJCb3JkZXJTdHlsZSI6bnVsbCwiUGFyZW50U3R5bGUiOm51bGx9LCJEYXRlU3R5bGUiOnsiJGlkIjoiMTE0IiwiRm9udFNldHRpbmdzIjp7IiRpZCI6IjExNSIsIkZvbnRTaXplIjoxMiwiRm9udE5hbWUiOiJDYWxpYnJpIiwiSXNCb2xkIjpmYWxzZSwiSXNJdGFsaWMiOmZhbHNlLCJJc1VuZGVybGluZWQiOmZhbHNlLCJQYXJlbnRTdHlsZSI6bnVsbH0sIkF1dG9TaXplIjowLCJGb3JlZ3JvdW5kIjp7IiRpZCI6IjExNiIsIkNvbG9yIjp7IiRpZCI6IjExNyIsIkEiOjI1NSwiUiI6MjU1LCJHIjoyNTUsIkIiOjI1NX19LCJNYXhXaWR0aCI6MjAwLjAsIk1heEhlaWdodCI6IkluZmluaXR5IiwiU21hcnRGb3JlZ3JvdW5kSXNBY3RpdmUiOmZhbHNlLCJIb3Jpem9udGFsQWxpZ25tZW50IjowLCJWZXJ0aWNhbEFsaWdubWVudCI6MCwiU21hcnRGb3JlZ3JvdW5kIjpudWxsLCJNYXJnaW4iOnsiJGlkIjoiMTE4IiwiVG9wIjowLCJMZWZ0IjowLCJSaWdodCI6MCwiQm90dG9tIjowfSwiUGFkZGluZyI6eyIkaWQiOiIxMTkiLCJUb3AiOjAsIkxlZnQiOjAsIlJpZ2h0IjowLCJCb3R0b20iOjB9LCJCYWNrZ3JvdW5kIjp7IiRpZCI6IjEyMCIsIkNvbG9yIjp7IiRyZWYiOiIyMCJ9fSwiSXNWaXNpYmxlIjp0cnVlLCJXaWR0aCI6MC4wLCJIZWlnaHQiOjAuMCwiQm9yZGVyU3R5bGUiOm51bGwsIlBhcmVudFN0eWxlIjpudWxsfSwiRGF0ZUZvcm1hdCI6eyIkaWQiOiIxMjEiLCJGb3JtYXRTdHJpbmciOiJNTU0gZCIsIlNlcGFyYXRvciI6Ii8iLCJVc2VJbnRlcm5hdGlvbmFsRGF0ZUZvcm1hdCI6ZmFsc2V9LCJJc1Zpc2libGUiOnRydWUsIlBhcmVudFN0eWxlIjpudWxsfSwiU2hvd0VsYXBzZWRUaW1lR3JhZGllbnRTdHlsZSI6ZmFsc2V9LCJTY2FsZSI6eyIkaWQiOiIxMjIiLCJTdGFydERhdGUiOiIyMDE3LTA1LTEwVDIzOjU5OjU5Ljk5OVoiLCJFbmREYXRlIjoiMjAxOC0wMS0zMFQyMzo1OTo1OS45OTlaIiwiRm9ybWF0IjoiTU1NIiwiVHlwZSI6MiwiQXV0b0RhdGVSYW5nZSI6dHJ1ZSwiV29ya2luZ0RheXMiOjMxLCJUb2RheU1hcmtlclRleHQiOiJUb2RheSIsIkF1dG9TY2FsZVR5cGUiOnRydWV9LCJNaWxlc3RvbmVzIjpbeyIkaWQiOiIxMjMiLCJEYXRlIjoiMjAxNy0wNS0xMFQyMzo1OTo1OS45OTlaIiwiU3R5bGUiOnsiJGlkIjoiMTI0IiwiU2hhcGUiOjIsIkNvbm5lY3Rvck1hcmdpbiI6eyIkcmVmIjoiNTQifSwiQ29ubmVjdG9yU3R5bGUiOnsiJGlkIjoiMTI1IiwiTGluZUNvbG9yIjp7IiRpZCI6IjEyNiIsIiR0eXBlIjoiTkxSRS5Db21tb24uRG9tLlNvbGlkQ29sb3JCcnVzaCwgTkxSRS5Db21tb24iLCJDb2xvciI6eyIkaWQiOiIxMjciLCJBIjoyNTUsIlIiOjAsIkciOjExNCwiQiI6MTg4fX0sIkxpbmVXZWlnaHQiOjEuMCwiTGluZVR5cGUiOjAsIlBhcmVudFN0eWxlIjp7IiRyZWYiOiI1NSJ9fSwiSXNCZWxvd1RpbWViYW5kIjpmYWxzZSwiSGlkZURhdGUiOmZhbHNlLCJTaGFwZVNpemUiOjEsIlNwYWNpbmciOjAuMCwiUGFkZGluZyI6eyIkaWQiOiIxMjgiLCJUb3AiOjAsIkxlZnQiOjAsIlJpZ2h0IjowLCJCb3R0b20iOjB9LCJTaGFwZVN0eWxlIjp7IiRpZCI6IjEyOSIsIk1hcmdpbiI6eyIkcmVmIjoiNjAifSwiUGFkZGluZyI6eyIkcmVmIjoiNjEifSwiQmFja2dyb3VuZCI6eyIkaWQiOiIxMzAiLCJDb2xvciI6eyIkaWQiOiIxMzEiLCJBIjoyNTUsIlIiOjgsIkciOjEyNywiQiI6MTk1fX0sIklzVmlzaWJsZSI6dHJ1ZSwiV2lkdGgiOjEzLjAsIkhlaWdodCI6MTMuMCwiQm9yZGVyU3R5bGUiOnsiJGlkIjoiMTMyIiwiTGluZUNvbG9yIjp7IiRyZWYiOiI2MyJ9LCJMaW5lV2VpZ2h0IjowLjAsIkxpbmVUeXBlIjowLCJQYXJlbnRTdHlsZSI6eyIkcmVmIjoiNjIifX0sIlBhcmVudFN0eWxlIjp7IiRyZWYiOiI1OSJ9fSwiVGl0bGVTdHlsZSI6eyIkaWQiOiIxMzMiLCJGb250U2V0dGluZ3MiOnsiJGlkIjoiMTM0IiwiRm9udFNpemUiOjEwLCJGb250TmFtZSI6IkNhbGlicmkiLCJJc0JvbGQiOnRydWUsIklzSXRhbGljIjpmYWxzZSwiSXNVbmRlcmxpbmVkIjpmYWxzZSwiUGFyZW50U3R5bGUiOnsiJHJlZiI6IjY2In19LCJBdXRvU2l6ZSI6MCwiRm9yZWdyb3VuZCI6eyIkaWQiOiIxMzUiLCJDb2xvciI6eyIkaWQiOiIxMzYiLCJBIjoyNTUsIlIiOjU5LCJHIjo4OSwiQiI6MTUyfX0sIk1heFdpZHRoIjo1MS42MjUwMzgxNDY5NzI2NTYsIk1heEhlaWdodCI6IkluZmluaXR5IiwiU21hcnRGb3JlZ3JvdW5kSXNBY3RpdmUiOmZhbHNlLCJIb3Jpem9udGFsQWxpZ25tZW50IjowLCJWZXJ0aWNhbEFsaWdubWVudCI6MCwiU21hcnRGb3JlZ3JvdW5kIjpudWxsLCJNYXJnaW4iOnsiJHJlZiI6IjY5In0sIlBhZGRpbmciOnsiJHJlZiI6IjcwIn0sIkJhY2tncm91bmQiOnsiJHJlZiI6IjcxIn0sIklzVmlzaWJsZSI6dHJ1ZSwiV2lkdGgiOjAuMCwiSGVpZ2h0IjowLjAsIkJvcmRlclN0eWxlIjp7IiRpZCI6IjEzNyIsIkxpbmVDb2xvciI6bnVsbCwiTGluZVdlaWdodCI6MC4wLCJMaW5lVHlwZSI6MCwiUGFyZW50U3R5bGUiOm51bGx9LCJQYXJlbnRTdHlsZSI6eyIkcmVmIjoiNjUifX0sIkRhdGVTdHlsZSI6eyIkaWQiOiIxMzgiLCJGb250U2V0dGluZ3MiOnsiJGlkIjoiMTM5IiwiRm9udFNpemUiOjEwLCJGb250TmFtZSI6IkNhbGlicmkiLCJJc0JvbGQiOmZhbHNlLCJJc0l0YWxpYyI6ZmFsc2UsIklzVW5kZXJsaW5lZCI6ZmFsc2UsIlBhcmVudFN0eWxlIjp7IiRyZWYiOiI3MyJ9fSwiQXV0b1NpemUiOjAsIkZvcmVncm91bmQiOnsiJGlkIjoiMTQwIiwiQ29sb3IiOnsiJGlkIjoiMTQxIiwiQSI6MjU1LCJSIjoxMjcsIkciOjEyNywiQiI6MTI3fX0sIk1heFdpZHRoIjoyMDAuMCwiTWF4SGVpZ2h0IjoiSW5maW5pdHkiLCJTbWFydEZvcmVncm91bmRJc0FjdGl2ZSI6ZmFsc2UsIkhvcml6b250YWxBbGlnbm1lbnQiOjAsIlZlcnRpY2FsQWxpZ25tZW50IjowLCJTbWFydEZvcmVncm91bmQiOm51bGwsIk1hcmdpbiI6eyIkcmVmIjoiNzYifSwiUGFkZGluZyI6eyIkcmVmIjoiNzcifSwiQmFja2dyb3VuZCI6eyIkcmVmIjoiNzgifSwiSXNWaXNpYmxlIjp0cnVlLCJXaWR0aCI6MC4wLCJIZWlnaHQiOjAuMCwiQm9yZGVyU3R5bGUiOnsiJGlkIjoiMTQyIiwiTGluZUNvbG9yIjpudWxsLCJMaW5lV2VpZ2h0IjowLjAsIkxpbmVUeXBlIjowLCJQYXJlbnRTdHlsZSI6bnVsbH0sIlBhcmVudFN0eWxlIjp7IiRyZWYiOiI3MiJ9fSwiRGF0ZUZvcm1hdCI6eyIkcmVmIjoiNzkifSwiSXNWaXNpYmxlIjp0cnVlLCJQYXJlbnRTdHlsZSI6eyIkcmVmIjoiNTMifX0sIlBvc2l0aW9uIjp7IlJhdGlvIjowLjE3NTM5NjAyMjA5MDIwNTQ0LCJJc0N1c3RvbSI6dHJ1ZX0sIklkIjoiYTU4ZjI5NDgtN2MwMy00M2MwLThhYmMtZjQxOTEzZTQwY2FlIiwiSW1wb3J0SWQiOm51bGwsIlRpdGxlIjoiTWlsZXN0b25lIDEiLCJOb3RlIjpudWxsLCJIeXBlcmxpbmsiOm51bGwsIklzQ2hhbmdlZCI6ZmFsc2UsIklzTmV3Ijp0cnVlfSx7IiRpZCI6IjE0MyIsIkRhdGUiOiIyMDE3LTA1LTE1VDIzOjU5OjU5Ljk5OVoiLCJTdHlsZSI6eyIkaWQiOiIxNDQiLCJTaGFwZSI6MiwiQ29ubmVjdG9yTWFyZ2luIjp7IiRyZWYiOiI1NCJ9LCJDb25uZWN0b3JTdHlsZSI6eyIkaWQiOiIxNDUiLCJMaW5lQ29sb3IiOnsiJGlkIjoiMTQ2IiwiJHR5cGUiOiJOTFJFLkNvbW1vbi5Eb20uU29saWRDb2xvckJydXNoLCBOTFJFLkNvbW1vbiIsIkNvbG9yIjp7IiRpZCI6IjE0NyIsIkEiOjI1NSwiUiI6OCwiRyI6MTI3LCJCIjoxOTV9fSwiTGluZVdlaWdodCI6MS4wLCJMaW5lVHlwZSI6MCwiUGFyZW50U3R5bGUiOnsiJHJlZiI6IjU1In19LCJJc0JlbG93VGltZWJhbmQiOmZhbHNlLCJIaWRlRGF0ZSI6ZmFsc2UsIlNoYXBlU2l6ZSI6MSwiU3BhY2luZyI6MC4wLCJQYWRkaW5nIjp7IiRpZCI6IjE0OCIsIlRvcCI6MCwiTGVmdCI6MCwiUmlnaHQiOjAsIkJvdHRvbSI6MH0sIlNoYXBlU3R5bGUiOnsiJGlkIjoiMTQ5IiwiTWFyZ2luIjp7IiRyZWYiOiI2MCJ9LCJQYWRkaW5nIjp7IiRyZWYiOiI2MSJ9LCJCYWNrZ3JvdW5kIjp7IiRpZCI6IjE1MCIsIkNvbG9yIjp7IiRpZCI6IjE1MSIsIkEiOjI1NSwiUiI6OCwiRyI6MTI3LCJCIjoxOTV9fSwiSXNWaXNpYmxlIjp0cnVlLCJXaWR0aCI6MTMuMCwiSGVpZ2h0IjoxMy4wLCJCb3JkZXJTdHlsZSI6eyIkaWQiOiIxNTIiLCJMaW5lQ29sb3IiOnsiJHJlZiI6IjYzIn0sIkxpbmVXZWlnaHQiOjAuMCwiTGluZVR5cGUiOjAsIlBhcmVudFN0eWxlIjp7IiRyZWYiOiI2MiJ9fSwiUGFyZW50U3R5bGUiOnsiJHJlZiI6IjU5In19LCJUaXRsZVN0eWxlIjp7IiRpZCI6IjE1MyIsIkZvbnRTZXR0aW5ncyI6eyIkaWQiOiIxNTQiLCJGb250U2l6ZSI6MTAsIkZvbnROYW1lIjoiQ2FsaWJyaSIsIklzQm9sZCI6dHJ1ZSwiSXNJdGFsaWMiOmZhbHNlLCJJc1VuZGVybGluZWQiOmZhbHNlLCJQYXJlbnRTdHlsZSI6eyIkcmVmIjoiNjYifX0sIkF1dG9TaXplIjowLCJGb3JlZ3JvdW5kIjp7IiRpZCI6IjE1NSIsIkNvbG9yIjp7IiRpZCI6IjE1NiIsIkEiOjI1NSwiUiI6NTksIkciOjg5LCJCIjoxNTJ9fSwiTWF4V2lkdGgiOjUxLjYyNTAzODE0Njk3MjY1NiwiTWF4SGVpZ2h0IjoiSW5maW5pdHkiLCJTbWFydEZvcmVncm91bmRJc0FjdGl2ZSI6ZmFsc2UsIkhvcml6b250YWxBbGlnbm1lbnQiOjAsIlZlcnRpY2FsQWxpZ25tZW50IjowLCJTbWFydEZvcmVncm91bmQiOm51bGwsIk1hcmdpbiI6eyIkcmVmIjoiNjkifSwiUGFkZGluZyI6eyIkcmVmIjoiNzAifSwiQmFja2dyb3VuZCI6eyIkcmVmIjoiNzEifSwiSXNWaXNpYmxlIjp0cnVlLCJXaWR0aCI6MC4wLCJIZWlnaHQiOjAuMCwiQm9yZGVyU3R5bGUiOnsiJGlkIjoiMTU3IiwiTGluZUNvbG9yIjpudWxsLCJMaW5lV2VpZ2h0IjowLjAsIkxpbmVUeXBlIjowLCJQYXJlbnRTdHlsZSI6bnVsbH0sIlBhcmVudFN0eWxlIjp7IiRyZWYiOiI2NSJ9fSwiRGF0ZVN0eWxlIjp7IiRpZCI6IjE1OCIsIkZvbnRTZXR0aW5ncyI6eyIkaWQiOiIxNTkiLCJGb250U2l6ZSI6MTAsIkZvbnROYW1lIjoiQ2FsaWJyaSIsIklzQm9sZCI6ZmFsc2UsIklzSXRhbGljIjpmYWxzZSwiSXNVbmRlcmxpbmVkIjpmYWxzZSwiUGFyZW50U3R5bGUiOnsiJHJlZiI6IjczIn19LCJBdXRvU2l6ZSI6MCwiRm9yZWdyb3VuZCI6eyIkaWQiOiIxNjAiLCJDb2xvciI6eyIkaWQiOiIxNjEiLCJBIjoyNTUsIlIiOjEyNywiRyI6MTI3LCJCIjoxMjd9fSwiTWF4V2lkdGgiOjIwMC4wLCJNYXhIZWlnaHQiOiJJbmZpbml0eSIsIlNtYXJ0Rm9yZWdyb3VuZElzQWN0aXZlIjpmYWxzZSwiSG9yaXpvbnRhbEFsaWdubWVudCI6MCwiVmVydGljYWxBbGlnbm1lbnQiOjAsIlNtYXJ0Rm9yZWdyb3VuZCI6bnVsbCwiTWFyZ2luIjp7IiRyZWYiOiI3NiJ9LCJQYWRkaW5nIjp7IiRyZWYiOiI3NyJ9LCJCYWNrZ3JvdW5kIjp7IiRyZWYiOiI3OCJ9LCJJc1Zpc2libGUiOnRydWUsIldpZHRoIjowLjAsIkhlaWdodCI6MC4wLCJCb3JkZXJTdHlsZSI6eyIkaWQiOiIxNjIiLCJMaW5lQ29sb3IiOm51bGwsIkxpbmVXZWlnaHQiOjAuMCwiTGluZVR5cGUiOjAsIlBhcmVudFN0eWxlIjpudWxsfSwiUGFyZW50U3R5bGUiOnsiJHJlZiI6IjcyIn19LCJEYXRlRm9ybWF0Ijp7IiRyZWYiOiI3OSJ9LCJJc1Zpc2libGUiOnRydWUsIlBhcmVudFN0eWxlIjp7IiRyZWYiOiI1MyJ9fSwiUG9zaXRpb24iOnsiUmF0aW8iOjAuMTA4MDkzMTc2OTQ3Njk5NjUsIklzQ3VzdG9tIjp0cnVlfSwiSWQiOiI1Mjc0M2RlOC1iYjZkLTQwNDQtODk2Zi00NzM4OThmZTlkYTciLCJJbXBvcnRJZCI6bnVsbCwiVGl0bGUiOiJNaWxlc3RvbmUgMiIsIk5vdGUiOm51bGwsIkh5cGVybGluayI6bnVsbCwiSXNDaGFuZ2VkIjpmYWxzZSwiSXNOZXciOnRydWV9LHsiJGlkIjoiMTYzIiwiRGF0ZSI6IjIwMTctMDctMjFUMjM6NTk6NTkuOTk5WiIsIlN0eWxlIjp7IiRpZCI6IjE2NCIsIlNoYXBlIjo4LCJDb25uZWN0b3JNYXJnaW4iOnsiJHJlZiI6IjU0In0sIkNvbm5lY3RvclN0eWxlIjp7IiRpZCI6IjE2NSIsIkxpbmVDb2xvciI6eyIkaWQiOiIxNjYiLCIkdHlwZSI6Ik5MUkUuQ29tbW9uLkRvbS5Tb2xpZENvbG9yQnJ1c2gsIE5MUkUuQ29tbW9uIiwiQ29sb3IiOnsiJGlkIjoiMTY3IiwiQSI6MjU1LCJSIjo4LCJHIjoxMjcsIkIiOjE5NX19LCJMaW5lV2VpZ2h0IjoxLjAsIkxpbmVUeXBlIjowLCJQYXJlbnRTdHlsZSI6eyIkcmVmIjoiNTUifX0sIklzQmVsb3dUaW1lYmFuZCI6ZmFsc2UsIkhpZGVEYXRlIjpmYWxzZSwiU2hhcGVTaXplIjoxLCJTcGFjaW5nIjowLjAsIlBhZGRpbmciOnsiJGlkIjoiMTY4IiwiVG9wIjowLCJMZWZ0IjowLCJSaWdodCI6MCwiQm90dG9tIjowfSwiU2hhcGVTdHlsZSI6eyIkaWQiOiIxNjkiLCJNYXJnaW4iOnsiJHJlZiI6IjYwIn0sIlBhZGRpbmciOnsiJHJlZiI6IjYxIn0sIkJhY2tncm91bmQiOnsiJGlkIjoiMTcwIiwiQ29sb3IiOnsiJGlkIjoiMTcxIiwiQSI6MjU1LCJSIjo4LCJHIjoxMjcsIkIiOjE5NX19LCJJc1Zpc2libGUiOnRydWUsIldpZHRoIjoxOC4wLCJIZWlnaHQiOjIwLjAsIkJvcmRlclN0eWxlIjp7IiRpZCI6IjE3MiIsIkxpbmVDb2xvciI6eyIkcmVmIjoiNjMifSwiTGluZVdlaWdodCI6MC4wLCJMaW5lVHlwZSI6MCwiUGFyZW50U3R5bGUiOnsiJHJlZiI6IjYyIn19LCJQYXJlbnRTdHlsZSI6eyIkcmVmIjoiNTkifX0sIlRpdGxlU3R5bGUiOnsiJGlkIjoiMTczIiwiRm9udFNldHRpbmdzIjp7IiRpZCI6IjE3NCIsIkZvbnRTaXplIjoxMCwiRm9udE5hbWUiOiJDYWxpYnJpIiwiSXNCb2xkIjp0cnVlLCJJc0l0YWxpYyI6ZmFsc2UsIklzVW5kZXJsaW5lZCI6ZmFsc2UsIlBhcmVudFN0eWxlIjp7IiRyZWYiOiI2NiJ9fSwiQXV0b1NpemUiOjAsIkZvcmVncm91bmQiOnsiJGlkIjoiMTc1IiwiQ29sb3IiOnsiJGlkIjoiMTc2IiwiQSI6MjU1LCJSIjo1OSwiRyI6ODksIkIiOjE1Mn19LCJNYXhXaWR0aCI6NTEuNjI0OTYxODUzMDI3MzQ0LCJNYXhIZWlnaHQiOiJJbmZpbml0eSIsIlNtYXJ0Rm9yZWdyb3VuZElzQWN0aXZlIjpmYWxzZSwiSG9yaXpvbnRhbEFsaWdubWVudCI6MSwiVmVydGljYWxBbGlnbm1lbnQiOjAsIlNtYXJ0Rm9yZWdyb3VuZCI6bnVsbCwiTWFyZ2luIjp7IiRyZWYiOiI2OSJ9LCJQYWRkaW5nIjp7IiRyZWYiOiI3MCJ9LCJCYWNrZ3JvdW5kIjp7IiRyZWYiOiI3MSJ9LCJJc1Zpc2libGUiOnRydWUsIldpZHRoIjowLjAsIkhlaWdodCI6MC4wLCJCb3JkZXJTdHlsZSI6eyIkaWQiOiIxNzciLCJMaW5lQ29sb3IiOm51bGwsIkxpbmVXZWlnaHQiOjAuMCwiTGluZVR5cGUiOjAsIlBhcmVudFN0eWxlIjpudWxsfSwiUGFyZW50U3R5bGUiOnsiJHJlZiI6IjY1In19LCJEYXRlU3R5bGUiOnsiJGlkIjoiMTc4IiwiRm9udFNldHRpbmdzIjp7IiRpZCI6IjE3OSIsIkZvbnRTaXplIjoxMCwiRm9udE5hbWUiOiJDYWxpYnJpIiwiSXNCb2xkIjpmYWxzZSwiSXNJdGFsaWMiOmZhbHNlLCJJc1VuZGVybGluZWQiOmZhbHNlLCJQYXJlbnRTdHlsZSI6eyIkcmVmIjoiNzMifX0sIkF1dG9TaXplIjowLCJGb3JlZ3JvdW5kIjp7IiRpZCI6IjE4MCIsIkNvbG9yIjp7IiRpZCI6IjE4MSIsIkEiOjI1NSwiUiI6MTI3LCJHIjoxMjcsIkIiOjEyN319LCJNYXhXaWR0aCI6MjAwLjAsIk1heEhlaWdodCI6IkluZmluaXR5IiwiU21hcnRGb3JlZ3JvdW5kSXNBY3RpdmUiOmZhbHNlLCJIb3Jpem9udGFsQWxpZ25tZW50IjowLCJWZXJ0aWNhbEFsaWdubWVudCI6MCwiU21hcnRGb3JlZ3JvdW5kIjpudWxsLCJNYXJnaW4iOnsiJHJlZiI6Ijc2In0sIlBhZGRpbmciOnsiJHJlZiI6Ijc3In0sIkJhY2tncm91bmQiOnsiJHJlZiI6Ijc4In0sIklzVmlzaWJsZSI6dHJ1ZSwiV2lkdGgiOjAuMCwiSGVpZ2h0IjowLjAsIkJvcmRlclN0eWxlIjp7IiRpZCI6IjE4MiIsIkxpbmVDb2xvciI6bnVsbCwiTGluZVdlaWdodCI6MC4wLCJMaW5lVHlwZSI6MCwiUGFyZW50U3R5bGUiOm51bGx9LCJQYXJlbnRTdHlsZSI6eyIkcmVmIjoiNzIifX0sIkRhdGVGb3JtYXQiOnsiJHJlZiI6Ijc5In0sIklzVmlzaWJsZSI6dHJ1ZSwiUGFyZW50U3R5bGUiOnsiJHJlZiI6IjUzIn19LCJQb3NpdGlvbiI6eyJSYXRpbyI6MC4wODQwNjI1NjIxNjU0MzY5MjIsIklzQ3VzdG9tIjp0cnVlfSwiSWQiOiJhNTRiYzgyNy1iMDUxLTQ2ZDEtOGI1NS05ZjYxODcyM2UyYjQiLCJJbXBvcnRJZCI6bnVsbCwiVGl0bGUiOiJNaWxlc3RvbmUgMyIsIk5vdGUiOm51bGwsIkh5cGVybGluayI6bnVsbCwiSXNDaGFuZ2VkIjpmYWxzZSwiSXNOZXciOnRydWV9LHsiJGlkIjoiMTgzIiwiRGF0ZSI6IjIwMTctMDgtMTJUMjM6NTk6NTkuOTk5WiIsIlN0eWxlIjp7IiRpZCI6IjE4NCIsIlNoYXBlIjo4LCJDb25uZWN0b3JNYXJnaW4iOnsiJHJlZiI6IjU0In0sIkNvbm5lY3RvclN0eWxlIjp7IiRpZCI6IjE4NSIsIkxpbmVDb2xvciI6eyIkaWQiOiIxODYiLCIkdHlwZSI6Ik5MUkUuQ29tbW9uLkRvbS5Tb2xpZENvbG9yQnJ1c2gsIE5MUkUuQ29tbW9uIiwiQ29sb3IiOnsiJGlkIjoiMTg3IiwiQSI6MjU1LCJSIjoyMjAsIkciOjg5LCJCIjozNn19LCJMaW5lV2VpZ2h0IjoxLjAsIkxpbmVUeXBlIjowLCJQYXJlbnRTdHlsZSI6eyIkcmVmIjoiNTUifX0sIklzQmVsb3dUaW1lYmFuZCI6ZmFsc2UsIkhpZGVEYXRlIjpmYWxzZSwiU2hhcGVTaXplIjoxLCJTcGFjaW5nIjowLjAsIlBhZGRpbmciOnsiJGlkIjoiMTg4IiwiVG9wIjowLCJMZWZ0IjowLCJSaWdodCI6MCwiQm90dG9tIjowfSwiU2hhcGVTdHlsZSI6eyIkaWQiOiIxODkiLCJNYXJnaW4iOnsiJHJlZiI6IjYwIn0sIlBhZGRpbmciOnsiJHJlZiI6IjYxIn0sIkJhY2tncm91bmQiOnsiJGlkIjoiMTkwIiwiQ29sb3IiOnsiJGlkIjoiMTkxIiwiQSI6MjU1LCJSIjoyMjAsIkciOjg5LCJCIjozNn19LCJJc1Zpc2libGUiOnRydWUsIldpZHRoIjoxOC4wLCJIZWlnaHQiOjIwLjAsIkJvcmRlclN0eWxlIjp7IiRpZCI6IjE5MiIsIkxpbmVDb2xvciI6eyIkcmVmIjoiNjMifSwiTGluZVdlaWdodCI6MC4wLCJMaW5lVHlwZSI6MCwiUGFyZW50U3R5bGUiOnsiJHJlZiI6IjYyIn19LCJQYXJlbnRTdHlsZSI6eyIkcmVmIjoiNTkifX0sIlRpdGxlU3R5bGUiOnsiJGlkIjoiMTkzIiwiRm9udFNldHRpbmdzIjp7IiRpZCI6IjE5NCIsIkZvbnRTaXplIjoxMCwiRm9udE5hbWUiOiJDYWxpYnJpIiwiSXNCb2xkIjp0cnVlLCJJc0l0YWxpYyI6ZmFsc2UsIklzVW5kZXJsaW5lZCI6ZmFsc2UsIlBhcmVudFN0eWxlIjp7IiRyZWYiOiI2NiJ9fSwiQXV0b1NpemUiOjAsIkZvcmVncm91bmQiOnsiJGlkIjoiMTk1IiwiQ29sb3IiOnsiJGlkIjoiMTk2IiwiQSI6MjU1LCJSIjoyMTAsIkciOjcxLCJCIjozOH19LCJNYXhXaWR0aCI6NTEuNjI0OTYxODUzMDI3MzQ0LCJNYXhIZWlnaHQiOiJJbmZpbml0eSIsIlNtYXJ0Rm9yZWdyb3VuZElzQWN0aXZlIjpmYWxzZSwiSG9yaXpvbnRhbEFsaWdubWVudCI6MSwiVmVydGljYWxBbGlnbm1lbnQiOjAsIlNtYXJ0Rm9yZWdyb3VuZCI6bnVsbCwiTWFyZ2luIjp7IiRyZWYiOiI2OSJ9LCJQYWRkaW5nIjp7IiRyZWYiOiI3MCJ9LCJCYWNrZ3JvdW5kIjp7IiRyZWYiOiI3MSJ9LCJJc1Zpc2libGUiOnRydWUsIldpZHRoIjowLjAsIkhlaWdodCI6MC4wLCJCb3JkZXJTdHlsZSI6eyIkaWQiOiIxOTciLCJMaW5lQ29sb3IiOm51bGwsIkxpbmVXZWlnaHQiOjAuMCwiTGluZVR5cGUiOjAsIlBhcmVudFN0eWxlIjpudWxsfSwiUGFyZW50U3R5bGUiOnsiJHJlZiI6IjY1In19LCJEYXRlU3R5bGUiOnsiJGlkIjoiMTk4IiwiRm9udFNldHRpbmdzIjp7IiRpZCI6IjE5OSIsIkZvbnRTaXplIjoxMCwiRm9udE5hbWUiOiJDYWxpYnJpIiwiSXNCb2xkIjpmYWxzZSwiSXNJdGFsaWMiOmZhbHNlLCJJc1VuZGVybGluZWQiOmZhbHNlLCJQYXJlbnRTdHlsZSI6eyIkcmVmIjoiNzMifX0sIkF1dG9TaXplIjowLCJGb3JlZ3JvdW5kIjp7IiRpZCI6IjIwMCIsIkNvbG9yIjp7IiRpZCI6IjIwMSIsIkEiOjI1NSwiUiI6MTI3LCJHIjoxMjcsIkIiOjEyN319LCJNYXhXaWR0aCI6MjAwLjAsIk1heEhlaWdodCI6IkluZmluaXR5IiwiU21hcnRGb3JlZ3JvdW5kSXNBY3RpdmUiOmZhbHNlLCJIb3Jpem9udGFsQWxpZ25tZW50IjowLCJWZXJ0aWNhbEFsaWdubWVudCI6MCwiU21hcnRGb3JlZ3JvdW5kIjpudWxsLCJNYXJnaW4iOnsiJHJlZiI6Ijc2In0sIlBhZGRpbmciOnsiJHJlZiI6Ijc3In0sIkJhY2tncm91bmQiOnsiJHJlZiI6Ijc4In0sIklzVmlzaWJsZSI6dHJ1ZSwiV2lkdGgiOjAuMCwiSGVpZ2h0IjowLjAsIkJvcmRlclN0eWxlIjp7IiRpZCI6IjIwMiIsIkxpbmVDb2xvciI6bnVsbCwiTGluZVdlaWdodCI6MC4wLCJMaW5lVHlwZSI6MCwiUGFyZW50U3R5bGUiOm51bGx9LCJQYXJlbnRTdHlsZSI6eyIkcmVmIjoiNzIifX0sIkRhdGVGb3JtYXQiOnsiJHJlZiI6Ijc5In0sIklzVmlzaWJsZSI6dHJ1ZSwiUGFyZW50U3R5bGUiOnsiJHJlZiI6IjUzIn19LCJQb3NpdGlvbiI6eyJSYXRpbyI6MC4xNDY3NTAzNTgyOTg5NzI3OSwiSXNDdXN0b20iOnRydWV9LCJJZCI6IjkzYWZiNTU0LTU1MmEtNDIyMS1hNTM4LTBmNzkxOTQwOWFhNyIsIkltcG9ydElkIjpudWxsLCJUaXRsZSI6Ik1pbGVzdG9uZSA0IiwiTm90ZSI6bnVsbCwiSHlwZXJsaW5rIjpudWxsLCJJc0NoYW5nZWQiOmZhbHNlLCJJc05ldyI6dHJ1ZX0seyIkaWQiOiIyMDMiLCJEYXRlIjoiMjAxNy0xMS0wN1QyMzo1OTo1OS45OTlaIiwiU3R5bGUiOnsiJGlkIjoiMjA0IiwiU2hhcGUiOjE0LCJDb25uZWN0b3JNYXJnaW4iOnsiJHJlZiI6IjU0In0sIkNvbm5lY3RvclN0eWxlIjp7IiRpZCI6IjIwNSIsIkxpbmVDb2xvciI6eyIkaWQiOiIyMDYiLCIkdHlwZSI6Ik5MUkUuQ29tbW9uLkRvbS5Tb2xpZENvbG9yQnJ1c2gsIE5MUkUuQ29tbW9uIiwiQ29sb3IiOnsiJGlkIjoiMjA3IiwiQSI6MjU1LCJSIjoyNTUsIkciOjE5MiwiQiI6MH19LCJMaW5lV2VpZ2h0IjoxLjAsIkxpbmVUeXBlIjowLCJQYXJlbnRTdHlsZSI6eyIkcmVmIjoiNTUifX0sIklzQmVsb3dUaW1lYmFuZCI6ZmFsc2UsIkhpZGVEYXRlIjpmYWxzZSwiU2hhcGVTaXplIjoxLCJTcGFjaW5nIjowLjAsIlBhZGRpbmciOnsiJGlkIjoiMjA4IiwiVG9wIjowLCJMZWZ0IjowLCJSaWdodCI6MCwiQm90dG9tIjowfSwiU2hhcGVTdHlsZSI6eyIkaWQiOiIyMDkiLCJNYXJnaW4iOnsiJHJlZiI6IjYwIn0sIlBhZGRpbmciOnsiJHJlZiI6IjYxIn0sIkJhY2tncm91bmQiOnsiJGlkIjoiMjEwIiwiQ29sb3IiOnsiJGlkIjoiMjExIiwiQSI6MjU1LCJSIjoyNTUsIkciOjE5MiwiQiI6MH19LCJJc1Zpc2libGUiOnRydWUsIldpZHRoIjoxOC4wLCJIZWlnaHQiOjIwLjAsIkJvcmRlclN0eWxlIjp7IiRpZCI6IjIxMiIsIkxpbmVDb2xvciI6eyIkcmVmIjoiNjMifSwiTGluZVdlaWdodCI6MC4wLCJMaW5lVHlwZSI6MCwiUGFyZW50U3R5bGUiOnsiJHJlZiI6IjYyIn19LCJQYXJlbnRTdHlsZSI6eyIkcmVmIjoiNTkifX0sIlRpdGxlU3R5bGUiOnsiJGlkIjoiMjEzIiwiRm9udFNldHRpbmdzIjp7IiRpZCI6IjIxNCIsIkZvbnRTaXplIjoxMCwiRm9udE5hbWUiOiJDYWxpYnJpIiwiSXNCb2xkIjp0cnVlLCJJc0l0YWxpYyI6ZmFsc2UsIklzVW5kZXJsaW5lZCI6ZmFsc2UsIlBhcmVudFN0eWxlIjp7IiRyZWYiOiI2NiJ9fSwiQXV0b1NpemUiOjAsIkZvcmVncm91bmQiOnsiJGlkIjoiMjE1IiwiQ29sb3IiOnsiJGlkIjoiMjE2IiwiQSI6MjU1LCJSIjoyNTUsIkciOjE1MywiQiI6MH19LCJNYXhXaWR0aCI6NTEuNjI1MDM4MTQ2OTcyNjU2LCJNYXhIZWlnaHQiOiJJbmZpbml0eSIsIlNtYXJ0Rm9yZWdyb3VuZElzQWN0aXZlIjpmYWxzZSwiSG9yaXpvbnRhbEFsaWdubWVudCI6MSwiVmVydGljYWxBbGlnbm1lbnQiOjAsIlNtYXJ0Rm9yZWdyb3VuZCI6bnVsbCwiTWFyZ2luIjp7IiRyZWYiOiI2OSJ9LCJQYWRkaW5nIjp7IiRyZWYiOiI3MCJ9LCJCYWNrZ3JvdW5kIjp7IiRyZWYiOiI3MSJ9LCJJc1Zpc2libGUiOnRydWUsIldpZHRoIjowLjAsIkhlaWdodCI6MC4wLCJCb3JkZXJTdHlsZSI6eyIkaWQiOiIyMTciLCJMaW5lQ29sb3IiOm51bGwsIkxpbmVXZWlnaHQiOjAuMCwiTGluZVR5cGUiOjAsIlBhcmVudFN0eWxlIjpudWxsfSwiUGFyZW50U3R5bGUiOnsiJHJlZiI6IjY1In19LCJEYXRlU3R5bGUiOnsiJGlkIjoiMjE4IiwiRm9udFNldHRpbmdzIjp7IiRpZCI6IjIxOSIsIkZvbnRTaXplIjo4LCJGb250TmFtZSI6IkNhbGlicmkiLCJJc0JvbGQiOmZhbHNlLCJJc0l0YWxpYyI6ZmFsc2UsIklzVW5kZXJsaW5lZCI6ZmFsc2UsIlBhcmVudFN0eWxlIjp7IiRyZWYiOiI3MyJ9fSwiQXV0b1NpemUiOjAsIkZvcmVncm91bmQiOnsiJHJlZiI6Ijc0In0sIk1heFdpZHRoIjoyMDAuMCwiTWF4SGVpZ2h0IjoiSW5maW5pdHkiLCJTbWFydEZvcmVncm91bmRJc0FjdGl2ZSI6ZmFsc2UsIkhvcml6b250YWxBbGlnbm1lbnQiOjAsIlZlcnRpY2FsQWxpZ25tZW50IjowLCJTbWFydEZvcmVncm91bmQiOm51bGwsIk1hcmdpbiI6eyIkcmVmIjoiNzYifSwiUGFkZGluZyI6eyIkcmVmIjoiNzcifSwiQmFja2dyb3VuZCI6eyIkcmVmIjoiNzgifSwiSXNWaXNpYmxlIjpmYWxzZSwiV2lkdGgiOjAuMCwiSGVpZ2h0IjowLjAsIkJvcmRlclN0eWxlIjp7IiRpZCI6IjIyMCIsIkxpbmVDb2xvciI6bnVsbCwiTGluZVdlaWdodCI6MC4wLCJMaW5lVHlwZSI6MCwiUGFyZW50U3R5bGUiOm51bGx9LCJQYXJlbnRTdHlsZSI6eyIkcmVmIjoiNzIifX0sIkRhdGVGb3JtYXQiOnsiJHJlZiI6Ijc5In0sIklzVmlzaWJsZSI6dHJ1ZSwiUGFyZW50U3R5bGUiOnsiJHJlZiI6IjUzIn19LCJQb3NpdGlvbiI6eyJSYXRpbyI6MC4xMDExMzUzMTA0MjAyODM1NiwiSXNDdXN0b20iOnRydWV9LCJJZCI6IjZhMjgzYjM2LTczNzUtNDE1Yi05MmIwLWU1ZmM0ZTE2YTBjYyIsIkltcG9ydElkIjpudWxsLCJUaXRsZSI6Ik1pbGVzdG9uZSA1IiwiTm90ZSI6bnVsbCwiSHlwZXJsaW5rIjpudWxsLCJJc0NoYW5nZWQiOmZhbHNlLCJJc05ldyI6dHJ1ZX0seyIkaWQiOiIyMjEiLCJEYXRlIjoiMjAxNy0xMi0yMFQyMzo1OTo1OS45OTlaIiwiU3R5bGUiOnsiJGlkIjoiMjIyIiwiU2hhcGUiOjgsIkNvbm5lY3Rvck1hcmdpbiI6eyIkcmVmIjoiNTQifSwiQ29ubmVjdG9yU3R5bGUiOnsiJGlkIjoiMjIzIiwiTGluZUNvbG9yIjp7IiRpZCI6IjIyNCIsIiR0eXBlIjoiTkxSRS5Db21tb24uRG9tLlNvbGlkQ29sb3JCcnVzaCwgTkxSRS5Db21tb24iLCJDb2xvciI6eyIkaWQiOiIyMjUiLCJBIjoyNTUsIlIiOjk4LCJHIjoxODEsIkIiOjEyM319LCJMaW5lV2VpZ2h0IjoxLjAsIkxpbmVUeXBlIjowLCJQYXJlbnRTdHlsZSI6eyIkcmVmIjoiNTUifX0sIklzQmVsb3dUaW1lYmFuZCI6ZmFsc2UsIkhpZGVEYXRlIjpmYWxzZSwiU2hhcGVTaXplIjoxLCJTcGFjaW5nIjowLjAsIlBhZGRpbmciOnsiJGlkIjoiMjI2IiwiVG9wIjowLCJMZWZ0IjowLCJSaWdodCI6MCwiQm90dG9tIjowfSwiU2hhcGVTdHlsZSI6eyIkaWQiOiIyMjciLCJNYXJnaW4iOnsiJHJlZiI6IjYwIn0sIlBhZGRpbmciOnsiJHJlZiI6IjYxIn0sIkJhY2tncm91bmQiOnsiJGlkIjoiMjI4IiwiQ29sb3IiOnsiJGlkIjoiMjI5IiwiQSI6MjU1LCJSIjo5OCwiRyI6MTgxLCJCIjoxMjN9fSwiSXNWaXNpYmxlIjp0cnVlLCJXaWR0aCI6MTguMCwiSGVpZ2h0IjoyMC4wLCJCb3JkZXJTdHlsZSI6eyIkaWQiOiIyMzAiLCJMaW5lQ29sb3IiOnsiJHJlZiI6IjYzIn0sIkxpbmVXZWlnaHQiOjAuMCwiTGluZVR5cGUiOjAsIlBhcmVudFN0eWxlIjp7IiRyZWYiOiI2MiJ9fSwiUGFyZW50U3R5bGUiOnsiJHJlZiI6IjU5In19LCJUaXRsZVN0eWxlIjp7IiRpZCI6IjIzMSIsIkZvbnRTZXR0aW5ncyI6eyIkaWQiOiIyMzIiLCJGb250U2l6ZSI6MTAsIkZvbnROYW1lIjoiQ2FsaWJyaSIsIklzQm9sZCI6dHJ1ZSwiSXNJdGFsaWMiOmZhbHNlLCJJc1VuZGVybGluZWQiOmZhbHNlLCJQYXJlbnRTdHlsZSI6eyIkcmVmIjoiNjYifX0sIkF1dG9TaXplIjowLCJGb3JlZ3JvdW5kIjp7IiRpZCI6IjIzMyIsIkNvbG9yIjp7IiRpZCI6IjIzNCIsIkEiOjI1NSwiUiI6NzIsIkciOjE1NCwiQiI6OTd9fSwiTWF4V2lkdGgiOjUxLjYyNTAzODE0Njk3MjY1NiwiTWF4SGVpZ2h0IjoiSW5maW5pdHkiLCJTbWFydEZvcmVncm91bmRJc0FjdGl2ZSI6ZmFsc2UsIkhvcml6b250YWxBbGlnbm1lbnQiOjEsIlZlcnRpY2FsQWxpZ25tZW50IjowLCJTbWFydEZvcmVncm91bmQiOm51bGwsIk1hcmdpbiI6eyIkcmVmIjoiNjkifSwiUGFkZGluZyI6eyIkcmVmIjoiNzAifSwiQmFja2dyb3VuZCI6eyIkcmVmIjoiNzEifSwiSXNWaXNpYmxlIjp0cnVlLCJXaWR0aCI6MC4wLCJIZWlnaHQiOjAuMCwiQm9yZGVyU3R5bGUiOnsiJGlkIjoiMjM1IiwiTGluZUNvbG9yIjpudWxsLCJMaW5lV2VpZ2h0IjowLjAsIkxpbmVUeXBlIjowLCJQYXJlbnRTdHlsZSI6bnVsbH0sIlBhcmVudFN0eWxlIjp7IiRyZWYiOiI2NSJ9fSwiRGF0ZVN0eWxlIjp7IiRpZCI6IjIzNiIsIkZvbnRTZXR0aW5ncyI6eyIkaWQiOiIyMzciLCJGb250U2l6ZSI6OCwiRm9udE5hbWUiOiJDYWxpYnJpIiwiSXNCb2xkIjpmYWxzZSwiSXNJdGFsaWMiOmZhbHNlLCJJc1VuZGVybGluZWQiOmZhbHNlLCJQYXJlbnRTdHlsZSI6eyIkcmVmIjoiNzMifX0sIkF1dG9TaXplIjowLCJGb3JlZ3JvdW5kIjp7IiRyZWYiOiI3NCJ9LCJNYXhXaWR0aCI6MjAwLjAsIk1heEhlaWdodCI6IkluZmluaXR5IiwiU21hcnRGb3JlZ3JvdW5kSXNBY3RpdmUiOmZhbHNlLCJIb3Jpem9udGFsQWxpZ25tZW50IjowLCJWZXJ0aWNhbEFsaWdubWVudCI6MCwiU21hcnRGb3JlZ3JvdW5kIjpudWxsLCJNYXJnaW4iOnsiJHJlZiI6Ijc2In0sIlBhZGRpbmciOnsiJHJlZiI6Ijc3In0sIkJhY2tncm91bmQiOnsiJHJlZiI6Ijc4In0sIklzVmlzaWJsZSI6ZmFsc2UsIldpZHRoIjowLjAsIkhlaWdodCI6MC4wLCJCb3JkZXJTdHlsZSI6eyIkaWQiOiIyMzgiLCJMaW5lQ29sb3IiOm51bGwsIkxpbmVXZWlnaHQiOjAuMCwiTGluZVR5cGUiOjAsIlBhcmVudFN0eWxlIjpudWxsfSwiUGFyZW50U3R5bGUiOnsiJHJlZiI6IjcyIn19LCJEYXRlRm9ybWF0Ijp7IiRyZWYiOiI3OSJ9LCJJc1Zpc2libGUiOnRydWUsIlBhcmVudFN0eWxlIjp7IiRyZWYiOiI1MyJ9fSwiUG9zaXRpb24iOnsiUmF0aW8iOjAuMDU4NjkyMTk3NDQ2NDY5OTA0LCJJc0N1c3RvbSI6dHJ1ZX0sIklkIjoiN2IwOTk2NDYtNGZmZC00Y2QzLWEzYjMtODNhYjFiYTIyNDM4IiwiSW1wb3J0SWQiOm51bGwsIlRpdGxlIjoiTWlsZXN0b25lIDYiLCJOb3RlIjpudWxsLCJIeXBlcmxpbmsiOm51bGwsIklzQ2hhbmdlZCI6ZmFsc2UsIklzTmV3Ijp0cnVlfSx7IiRpZCI6IjIzOSIsIkRhdGUiOiIyMDE4LTAxLTMwVDIzOjU5OjU5Ljk5OVoiLCJTdHlsZSI6eyIkaWQiOiIyNDAiLCJTaGFwZSI6MTMsIkNvbm5lY3Rvck1hcmdpbiI6eyIkcmVmIjoiNTQifSwiQ29ubmVjdG9yU3R5bGUiOnsiJGlkIjoiMjQxIiwiTGluZUNvbG9yIjp7IiRpZCI6IjI0MiIsIiR0eXBlIjoiTkxSRS5Db21tb24uRG9tLlNvbGlkQ29sb3JCcnVzaCwgTkxSRS5Db21tb24iLCJDb2xvciI6eyIkaWQiOiIyNDMiLCJBIjoyNTUsIlIiOjk4LCJHIjoxODEsIkIiOjEyM319LCJMaW5lV2VpZ2h0IjoxLjAsIkxpbmVUeXBlIjowLCJQYXJlbnRTdHlsZSI6eyIkcmVmIjoiNTUifX0sIklzQmVsb3dUaW1lYmFuZCI6ZmFsc2UsIkhpZGVEYXRlIjpmYWxzZSwiU2hhcGVTaXplIjoyLCJTcGFjaW5nIjowLjAsIlBhZGRpbmciOnsiJGlkIjoiMjQ0IiwiVG9wIjowLCJMZWZ0IjowLCJSaWdodCI6MCwiQm90dG9tIjowfSwiU2hhcGVTdHlsZSI6eyIkaWQiOiIyNDUiLCJNYXJnaW4iOnsiJHJlZiI6IjYwIn0sIlBhZGRpbmciOnsiJHJlZiI6IjYxIn0sIkJhY2tncm91bmQiOnsiJGlkIjoiMjQ2IiwiQ29sb3IiOnsiJGlkIjoiMjQ3IiwiQSI6MjU1LCJSIjo5OCwiRyI6MTgxLCJCIjoxMjN9fSwiSXNWaXNpYmxlIjp0cnVlLCJXaWR0aCI6MjQuMCwiSGVpZ2h0IjoyNi4wLCJCb3JkZXJTdHlsZSI6eyIkaWQiOiIyNDgiLCJMaW5lQ29sb3IiOnsiJHJlZiI6IjYzIn0sIkxpbmVXZWlnaHQiOjAuMCwiTGluZVR5cGUiOjAsIlBhcmVudFN0eWxlIjp7IiRyZWYiOiI2MiJ9fSwiUGFyZW50U3R5bGUiOnsiJHJlZiI6IjU5In19LCJUaXRsZVN0eWxlIjp7IiRpZCI6IjI0OSIsIkZvbnRTZXR0aW5ncyI6eyIkaWQiOiIyNTAiLCJGb250U2l6ZSI6MTAsIkZvbnROYW1lIjoiQ2FsaWJyaSIsIklzQm9sZCI6dHJ1ZSwiSXNJdGFsaWMiOmZhbHNlLCJJc1VuZGVybGluZWQiOmZhbHNlLCJQYXJlbnRTdHlsZSI6eyIkcmVmIjoiNjYifX0sIkF1dG9TaXplIjowLCJGb3JlZ3JvdW5kIjp7IiRpZCI6IjI1MSIsIkNvbG9yIjp7IiRpZCI6IjI1MiIsIkEiOjI1NSwiUiI6NzIsIkciOjE1NCwiQiI6OTd9fSwiTWF4V2lkdGgiOjUxLjYyNTAzODE0Njk3MjY1NiwiTWF4SGVpZ2h0IjoiSW5maW5pdHkiLCJTbWFydEZvcmVncm91bmRJc0FjdGl2ZSI6ZmFsc2UsIkhvcml6b250YWxBbGlnbm1lbnQiOjEsIlZlcnRpY2FsQWxpZ25tZW50IjowLCJTbWFydEZvcmVncm91bmQiOm51bGwsIk1hcmdpbiI6eyIkcmVmIjoiNjkifSwiUGFkZGluZyI6eyIkcmVmIjoiNzAifSwiQmFja2dyb3VuZCI6eyIkcmVmIjoiNzEifSwiSXNWaXNpYmxlIjp0cnVlLCJXaWR0aCI6MC4wLCJIZWlnaHQiOjAuMCwiQm9yZGVyU3R5bGUiOnsiJGlkIjoiMjUzIiwiTGluZUNvbG9yIjpudWxsLCJMaW5lV2VpZ2h0IjowLjAsIkxpbmVUeXBlIjowLCJQYXJlbnRTdHlsZSI6bnVsbH0sIlBhcmVudFN0eWxlIjp7IiRyZWYiOiI2NSJ9fSwiRGF0ZVN0eWxlIjp7IiRpZCI6IjI1NCIsIkZvbnRTZXR0aW5ncyI6eyIkaWQiOiIyNTUiLCJGb250U2l6ZSI6MTAsIkZvbnROYW1lIjoiQ2FsaWJyaSIsIklzQm9sZCI6ZmFsc2UsIklzSXRhbGljIjpmYWxzZSwiSXNVbmRlcmxpbmVkIjpmYWxzZSwiUGFyZW50U3R5bGUiOnsiJHJlZiI6IjczIn19LCJBdXRvU2l6ZSI6MCwiRm9yZWdyb3VuZCI6eyIkaWQiOiIyNTYiLCJDb2xvciI6eyIkaWQiOiIyNTciLCJBIjoyNTUsIlIiOjEyNywiRyI6MTI3LCJCIjoxMjd9fSwiTWF4V2lkdGgiOjIwMC4wLCJNYXhIZWlnaHQiOiJJbmZpbml0eSIsIlNtYXJ0Rm9yZWdyb3VuZElzQWN0aXZlIjpmYWxzZSwiSG9yaXpvbnRhbEFsaWdubWVudCI6MCwiVmVydGljYWxBbGlnbm1lbnQiOjAsIlNtYXJ0Rm9yZWdyb3VuZCI6bnVsbCwiTWFyZ2luIjp7IiRyZWYiOiI3NiJ9LCJQYWRkaW5nIjp7IiRyZWYiOiI3NyJ9LCJCYWNrZ3JvdW5kIjp7IiRyZWYiOiI3OCJ9LCJJc1Zpc2libGUiOnRydWUsIldpZHRoIjowLjAsIkhlaWdodCI6MC4wLCJCb3JkZXJTdHlsZSI6eyIkaWQiOiIyNTgiLCJMaW5lQ29sb3IiOm51bGwsIkxpbmVXZWlnaHQiOjAuMCwiTGluZVR5cGUiOjAsIlBhcmVudFN0eWxlIjpudWxsfSwiUGFyZW50U3R5bGUiOnsiJHJlZiI6IjcyIn19LCJEYXRlRm9ybWF0Ijp7IiRyZWYiOiI3OSJ9LCJJc1Zpc2libGUiOnRydWUsIlBhcmVudFN0eWxlIjp7IiRyZWYiOiI1MyJ9fSwiUG9zaXRpb24iOnsiUmF0aW8iOjAuMDkxNzY1MjI3MTQxMjAzNywiSXNDdXN0b20iOnRydWV9LCJJZCI6IjdmNTgzZGUwLTg1NGEtNGNhYy1iODk4LTM3ZjNhMzc5YmI0YSIsIkltcG9ydElkIjpudWxsLCJUaXRsZSI6Ik1pbGVzdG9uZSA3IiwiTm90ZSI6bnVsbCwiSHlwZXJsaW5rIjpudWxsLCJJc0NoYW5nZWQiOmZhbHNlLCJJc05ldyI6dHJ1ZX1dLCJUYXNrcyI6W3siJGlkIjoiMjU5IiwiR3JvdXBOYW1lIjpudWxsLCJTdGFydERhdGUiOiIyMDE3LTA3LTI1VDAwOjAwOjAwWiIsIkVuZERhdGUiOiIyMDE3LTA4LTAxVDIzOjU5OjU5Ljk5OVoiLCJQZXJjZW50YWdlQ29tcGxldGUiOm51bGwsIlN0eWxlIjp7IiRpZCI6IjI2MCIsIlNoYXBlIjoyLCJTaGFwZVRoaWNrbmVzcyI6MSwiRHVyYXRpb25Gb3JtYXQiOjAsIkluY2x1ZGVOb25Xb3JraW5nRGF5c0luRHVyYXRpb24iOmZhbHNlLCJQZXJjZW50YWdlQ29tcGxldGVTdHlsZSI6eyIkaWQiOiIyNjEiLCJGb250U2V0dGluZ3MiOnsiJGlkIjoiMjYyIiwiRm9udFNpemUiOjEwLCJGb250TmFtZSI6IkNhbGlicmkiLCJJc0JvbGQiOmZhbHNlLCJJc0l0YWxpYyI6ZmFsc2UsIklzVW5kZXJsaW5lZCI6ZmFsc2UsIlBhcmVudFN0eWxlIjp7IiRyZWYiOiI4MiJ9fSwiQXV0b1NpemUiOjAsIkZvcmVncm91bmQiOnsiJHJlZiI6IjgzIn0sIk1heFdpZHRoIjoyMDAuMCwiTWF4SGVpZ2h0IjoiSW5maW5pdHkiLCJTbWFydEZvcmVncm91bmRJc0FjdGl2ZSI6ZmFsc2UsIkhvcml6b250YWxBbGlnbm1lbnQiOjAsIlZlcnRpY2FsQWxpZ25tZW50IjowLCJTbWFydEZvcmVncm91bmQiOm51bGwsIk1hcmdpbiI6eyIkcmVmIjoiODUifSwiUGFkZGluZyI6eyIkcmVmIjoiODYifSwiQmFja2dyb3VuZCI6eyIkcmVmIjoiODcifSwiSXNWaXNpYmxlIjp0cnVlLCJXaWR0aCI6MC4wLCJIZWlnaHQiOjAuMCwiQm9yZGVyU3R5bGUiOnsiJGlkIjoiMjYzIiwiTGluZUNvbG9yIjpudWxsLCJMaW5lV2VpZ2h0IjowLjAsIkxpbmVUeXBlIjowLCJQYXJlbnRTdHlsZSI6bnVsbH0sIlBhcmVudFN0eWxlIjp7IiRyZWYiOiI4MSJ9fSwiRHVyYXRpb25TdHlsZSI6eyIkaWQiOiIyNjQiLCJGb250U2V0dGluZ3MiOnsiJGlkIjoiMjY1IiwiRm9udFNpemUiOjEwLCJGb250TmFtZSI6IkNhbGlicmkiLCJJc0JvbGQiOmZhbHNlLCJJc0l0YWxpYyI6ZmFsc2UsIklzVW5kZXJsaW5lZCI6ZmFsc2UsIlBhcmVudFN0eWxlIjp7IiRyZWYiOiI4OSJ9fSwiQXV0b1NpemUiOjAsIkZvcmVncm91bmQiOnsiJGlkIjoiMjY2IiwiQ29sb3IiOnsiJGlkIjoiMjY3IiwiQSI6MjU1LCJSIjoxOTIsIkciOjgwLCJCIjo3N319LCJNYXhXaWR0aCI6MjAwLjAsIk1heEhlaWdodCI6IkluZmluaXR5IiwiU21hcnRGb3JlZ3JvdW5kSXNBY3RpdmUiOmZhbHNlLCJIb3Jpem9udGFsQWxpZ25tZW50IjowLCJWZXJ0aWNhbEFsaWdubWVudCI6MCwiU21hcnRGb3JlZ3JvdW5kIjpudWxsLCJNYXJnaW4iOnsiJHJlZiI6IjkyIn0sIlBhZGRpbmciOnsiJHJlZiI6IjkzIn0sIkJhY2tncm91bmQiOnsiJHJlZiI6Ijk0In0sIklzVmlzaWJsZSI6dHJ1ZSwiV2lkdGgiOjAuMCwiSGVpZ2h0IjowLjAsIkJvcmRlclN0eWxlIjp7IiRpZCI6IjI2OCIsIkxpbmVDb2xvciI6bnVsbCwiTGluZVdlaWdodCI6MC4wLCJMaW5lVHlwZSI6MCwiUGFyZW50U3R5bGUiOm51bGx9LCJQYXJlbnRTdHlsZSI6eyIkcmVmIjoiODgifX0sIkhvcml6b250YWxDb25uZWN0b3JTdHlsZSI6eyIkaWQiOiIyNjkiLCJMaW5lQ29sb3IiOnsiJHJlZiI6Ijk2In0sIkxpbmVXZWlnaHQiOjAuMCwiTGluZVR5cGUiOjAsIlBhcmVudFN0eWxlIjp7IiRyZWYiOiI5NSJ9fSwiVmVydGljYWxDb25uZWN0b3JTdHlsZSI6eyIkaWQiOiIyNzAiLCJMaW5lQ29sb3IiOnsiJHJlZiI6Ijk5In0sIkxpbmVXZWlnaHQiOjAuMCwiTGluZVR5cGUiOjAsIlBhcmVudFN0eWxlIjp7IiRyZWYiOiI5OCJ9fSwiTWFyZ2luIjpudWxsLCJTdGFydERhdGVQb3NpdGlvbiI6NCwiRW5kRGF0ZVBvc2l0aW9uIjo0LCJUaXRsZVBvc2l0aW9uIjozLCJEdXJhdGlvblBvc2l0aW9uIjo2LCJQZXJjZW50YWdlQ29tcGxldGVkUG9zaXRpb24iOjYsIlNwYWNpbmciOjUsIklzQmVsb3dUaW1lYmFuZCI6dHJ1ZSwiUGVyY2VudGFnZUNvbXBsZXRlU2hhcGVPcGFjaXR5IjozNSwiU2hhcGVTdHlsZSI6eyIkaWQiOiIyNzEiLCJNYXJnaW4iOnsiJHJlZiI6IjEwMiJ9LCJQYWRkaW5nIjp7IiRyZWYiOiIxMDMifSwiQmFja2dyb3VuZCI6eyIkaWQiOiIyNzIiLCJDb2xvciI6eyIkaWQiOiIyNzMiLCJBIjoyNTUsIlIiOjgsIkciOjEyNywiQiI6MTk1fX0sIklzVmlzaWJsZSI6dHJ1ZSwiV2lkdGgiOjAuMCwiSGVpZ2h0IjoxNi4wLCJCb3JkZXJTdHlsZSI6eyIkaWQiOiIyNzQiLCJMaW5lQ29sb3IiOnsiJGlkIjoiMjc1IiwiJHR5cGUiOiJOTFJFLkNvbW1vbi5Eb20uU29saWRDb2xvckJydXNoLCBOTFJFLkNvbW1vbiIsIkNvbG9yIjp7IiRpZCI6IjI3NiIsIkEiOjI1NSwiUiI6MjU1LCJHIjowLCJCIjowfX0sIkxpbmVXZWlnaHQiOjAuMCwiTGluZVR5cGUiOjAsIlBhcmVudFN0eWxlIjpudWxsfSwiUGFyZW50U3R5bGUiOnsiJHJlZiI6IjEwMSJ9fSwiVGl0bGVTdHlsZSI6eyIkaWQiOiIyNzciLCJGb250U2V0dGluZ3MiOnsiJGlkIjoiMjc4IiwiRm9udFNpemUiOjEwLCJGb250TmFtZSI6IkNhbGlicmkiLCJJc0JvbGQiOnRydWUsIklzSXRhbGljIjpmYWxzZSwiSXNVbmRlcmxpbmVkIjpmYWxzZSwiUGFyZW50U3R5bGUiOnsiJHJlZiI6IjEwOCJ9fSwiQXV0b1NpemUiOjAsIkZvcmVncm91bmQiOnsiJGlkIjoiMjc5IiwiQ29sb3IiOnsiJGlkIjoiMjgwIiwiQSI6MjU1LCJSIjowLCJHIjoxMTIsIkIiOjE5Mn19LCJNYXhXaWR0aCI6NTAuODY3MDA4MjA5MjI4NTE2LCJNYXhIZWlnaHQiOiJJbmZpbml0eSIsIlNtYXJ0Rm9yZWdyb3VuZElzQWN0aXZlIjpmYWxzZSwiSG9yaXpvbnRhbEFsaWdubWVudCI6MiwiVmVydGljYWxBbGlnbm1lbnQiOjAsIlNtYXJ0Rm9yZWdyb3VuZCI6bnVsbCwiTWFyZ2luIjp7IiRyZWYiOiIxMTEifSwiUGFkZGluZyI6eyIkcmVmIjoiMTEyIn0sIkJhY2tncm91bmQiOnsiJHJlZiI6IjExMyJ9LCJJc1Zpc2libGUiOnRydWUsIldpZHRoIjowLjAsIkhlaWdodCI6MC4wLCJCb3JkZXJTdHlsZSI6eyIkaWQiOiIyODEiLCJMaW5lQ29sb3IiOm51bGwsIkxpbmVXZWlnaHQiOjAuMCwiTGluZVR5cGUiOjAsIlBhcmVudFN0eWxlIjpudWxsfSwiUGFyZW50U3R5bGUiOnsiJHJlZiI6IjEwNyJ9fSwiRGF0ZVN0eWxlIjp7IiRpZCI6IjI4MiIsIkZvbnRTZXR0aW5ncyI6eyIkaWQiOiIyODMiLCJGb250U2l6ZSI6MTAsIkZvbnROYW1lIjoiQ2FsaWJyaSIsIklzQm9sZCI6ZmFsc2UsIklzSXRhbGljIjpmYWxzZSwiSXNVbmRlcmxpbmVkIjpmYWxzZSwiUGFyZW50U3R5bGUiOnsiJHJlZiI6IjExNSJ9fSwiQXV0b1NpemUiOjAsIkZvcmVncm91bmQiOnsiJGlkIjoiMjg0IiwiQ29sb3IiOnsiJGlkIjoiMjg1IiwiQSI6MjU1LCJSIjoxMjcsIkciOjEyNywiQiI6MTI3fX0sIk1heFdpZHRoIjoyMDAuMCwiTWF4SGVpZ2h0IjoiSW5maW5pdHkiLCJTbWFydEZvcmVncm91bmRJc0FjdGl2ZSI6ZmFsc2UsIkhvcml6b250YWxBbGlnbm1lbnQiOjAsIlZlcnRpY2FsQWxpZ25tZW50IjowLCJTbWFydEZvcmVncm91bmQiOm51bGwsIk1hcmdpbiI6eyIkcmVmIjoiMTE4In0sIlBhZGRpbmciOnsiJHJlZiI6IjExOSJ9LCJCYWNrZ3JvdW5kIjp7IiRyZWYiOiIxMjAifSwiSXNWaXNpYmxlIjp0cnVlLCJXaWR0aCI6MC4wLCJIZWlnaHQiOjAuMCwiQm9yZGVyU3R5bGUiOnsiJGlkIjoiMjg2IiwiTGluZUNvbG9yIjpudWxsLCJMaW5lV2VpZ2h0IjowLjAsIkxpbmVUeXBlIjowLCJQYXJlbnRTdHlsZSI6bnVsbH0sIlBhcmVudFN0eWxlIjp7IiRyZWYiOiIxMTQifX0sIkRhdGVGb3JtYXQiOnsiJGlkIjoiMjg3IiwiRm9ybWF0U3RyaW5nIjoiTU1NIGQiLCJTZXBhcmF0b3IiOiIvIiwiVXNlSW50ZXJuYXRpb25hbERhdGVGb3JtYXQiOmZhbHNlfSwiSXNWaXNpYmxlIjp0cnVlLCJQYXJlbnRTdHlsZSI6eyIkcmVmIjoiODAifX0sIkluZGV4IjoxLCJJZCI6IjdjNTE4ZmIzLTdmMjEtNDJiYi04ZTA0LTQ1OTIwZDA0MDNiNSIsIkltcG9ydElkIjpudWxsLCJUaXRsZSI6IlRhc2sgMSBIZXJlIiwiTm90ZSI6bnVsbCwiSHlwZXJsaW5rIjpudWxsLCJJc0NoYW5nZWQiOmZhbHNlLCJJc05ldyI6dHJ1ZX0seyIkaWQiOiIyODgiLCJHcm91cE5hbWUiOm51bGwsIlN0YXJ0RGF0ZSI6IjIwMTctMDgtMTVUMDA6MDA6MDBaIiwiRW5kRGF0ZSI6IjIwMTctMDktMDdUMjM6NTk6NTkuOTk5WiIsIlBlcmNlbnRhZ2VDb21wbGV0ZSI6bnVsbCwiU3R5bGUiOnsiJGlkIjoiMjg5IiwiU2hhcGUiOjIsIlNoYXBlVGhpY2tuZXNzIjoxLCJEdXJhdGlvbkZvcm1hdCI6MCwiSW5jbHVkZU5vbldvcmtpbmdEYXlzSW5EdXJhdGlvbiI6ZmFsc2UsIlBlcmNlbnRhZ2VDb21wbGV0ZVN0eWxlIjp7IiRpZCI6IjI5MCIsIkZvbnRTZXR0aW5ncyI6eyIkaWQiOiIyOTEiLCJGb250U2l6ZSI6MTAsIkZvbnROYW1lIjoiQ2FsaWJyaSIsIklzQm9sZCI6ZmFsc2UsIklzSXRhbGljIjpmYWxzZSwiSXNVbmRlcmxpbmVkIjpmYWxzZSwiUGFyZW50U3R5bGUiOnsiJHJlZiI6IjgyIn19LCJBdXRvU2l6ZSI6MCwiRm9yZWdyb3VuZCI6eyIkcmVmIjoiODMifSwiTWF4V2lkdGgiOjIwMC4wLCJNYXhIZWlnaHQiOiJJbmZpbml0eSIsIlNtYXJ0Rm9yZWdyb3VuZElzQWN0aXZlIjpmYWxzZSwiSG9yaXpvbnRhbEFsaWdubWVudCI6MCwiVmVydGljYWxBbGlnbm1lbnQiOjAsIlNtYXJ0Rm9yZWdyb3VuZCI6bnVsbCwiTWFyZ2luIjp7IiRyZWYiOiI4NSJ9LCJQYWRkaW5nIjp7IiRyZWYiOiI4NiJ9LCJCYWNrZ3JvdW5kIjp7IiRyZWYiOiI4NyJ9LCJJc1Zpc2libGUiOnRydWUsIldpZHRoIjowLjAsIkhlaWdodCI6MC4wLCJCb3JkZXJTdHlsZSI6eyIkaWQiOiIyOTIiLCJMaW5lQ29sb3IiOm51bGwsIkxpbmVXZWlnaHQiOjAuMCwiTGluZVR5cGUiOjAsIlBhcmVudFN0eWxlIjpudWxsfSwiUGFyZW50U3R5bGUiOnsiJHJlZiI6IjgxIn19LCJEdXJhdGlvblN0eWxlIjp7IiRpZCI6IjI5MyIsIkZvbnRTZXR0aW5ncyI6eyIkaWQiOiIyOTQiLCJGb250U2l6ZSI6MTAsIkZvbnROYW1lIjoiQ2FsaWJyaSIsIklzQm9sZCI6ZmFsc2UsIklzSXRhbGljIjpmYWxzZSwiSXNVbmRlcmxpbmVkIjpmYWxzZSwiUGFyZW50U3R5bGUiOnsiJHJlZiI6Ijg5In19LCJBdXRvU2l6ZSI6MCwiRm9yZWdyb3VuZCI6eyIkaWQiOiIyOTUiLCJDb2xvciI6eyIkaWQiOiIyOTYiLCJBIjoyNTUsIlIiOjE5MiwiRyI6ODAsIkIiOjc3fX0sIk1heFdpZHRoIjoyMDAuMCwiTWF4SGVpZ2h0IjoiSW5maW5pdHkiLCJTbWFydEZvcmVncm91bmRJc0FjdGl2ZSI6ZmFsc2UsIkhvcml6b250YWxBbGlnbm1lbnQiOjAsIlZlcnRpY2FsQWxpZ25tZW50IjowLCJTbWFydEZvcmVncm91bmQiOm51bGwsIk1hcmdpbiI6eyIkcmVmIjoiOTIifSwiUGFkZGluZyI6eyIkcmVmIjoiOTMifSwiQmFja2dyb3VuZCI6eyIkcmVmIjoiOTQifSwiSXNWaXNpYmxlIjp0cnVlLCJXaWR0aCI6MC4wLCJIZWlnaHQiOjAuMCwiQm9yZGVyU3R5bGUiOnsiJGlkIjoiMjk3IiwiTGluZUNvbG9yIjpudWxsLCJMaW5lV2VpZ2h0IjowLjAsIkxpbmVUeXBlIjowLCJQYXJlbnRTdHlsZSI6bnVsbH0sIlBhcmVudFN0eWxlIjp7IiRyZWYiOiI4OCJ9fSwiSG9yaXpvbnRhbENvbm5lY3RvclN0eWxlIjp7IiRpZCI6IjI5OCIsIkxpbmVDb2xvciI6eyIkcmVmIjoiOTYifSwiTGluZVdlaWdodCI6MC4wLCJMaW5lVHlwZSI6MCwiUGFyZW50U3R5bGUiOnsiJHJlZiI6Ijk1In19LCJWZXJ0aWNhbENvbm5lY3RvclN0eWxlIjp7IiRpZCI6IjI5OSIsIkxpbmVDb2xvciI6eyIkcmVmIjoiOTkifSwiTGluZVdlaWdodCI6MC4wLCJMaW5lVHlwZSI6MCwiUGFyZW50U3R5bGUiOnsiJHJlZiI6Ijk4In19LCJNYXJnaW4iOm51bGwsIlN0YXJ0RGF0ZVBvc2l0aW9uIjo0LCJFbmREYXRlUG9zaXRpb24iOjQsIlRpdGxlUG9zaXRpb24iOjMsIkR1cmF0aW9uUG9zaXRpb24iOjYsIlBlcmNlbnRhZ2VDb21wbGV0ZWRQb3NpdGlvbiI6NiwiU3BhY2luZyI6NSwiSXNCZWxvd1RpbWViYW5kIjp0cnVlLCJQZXJjZW50YWdlQ29tcGxldGVTaGFwZU9wYWNpdHkiOjM1LCJTaGFwZVN0eWxlIjp7IiRpZCI6IjMwMCIsIk1hcmdpbiI6eyIkcmVmIjoiMTAyIn0sIlBhZGRpbmciOnsiJHJlZiI6IjEwMyJ9LCJCYWNrZ3JvdW5kIjp7IiRpZCI6IjMwMSIsIkNvbG9yIjp7IiRpZCI6IjMwMiIsIkEiOjI1NSwiUiI6MjEwLCJHIjo3MSwiQiI6Mzh9fSwiSXNWaXNpYmxlIjp0cnVlLCJXaWR0aCI6MC4wLCJIZWlnaHQiOjE2LjAsIkJvcmRlclN0eWxlIjp7IiRpZCI6IjMwMyIsIkxpbmVDb2xvciI6eyIkaWQiOiIzMDQiLCIkdHlwZSI6Ik5MUkUuQ29tbW9uLkRvbS5Tb2xpZENvbG9yQnJ1c2gsIE5MUkUuQ29tbW9uIiwiQ29sb3IiOnsiJGlkIjoiMzA1IiwiQSI6MjU1LCJSIjoyNTUsIkciOjAsIkIiOjB9fSwiTGluZVdlaWdodCI6MC4wLCJMaW5lVHlwZSI6MCwiUGFyZW50U3R5bGUiOm51bGx9LCJQYXJlbnRTdHlsZSI6eyIkcmVmIjoiMTAxIn19LCJUaXRsZVN0eWxlIjp7IiRpZCI6IjMwNiIsIkZvbnRTZXR0aW5ncyI6eyIkaWQiOiIzMDciLCJGb250U2l6ZSI6MTAsIkZvbnROYW1lIjoiQ2FsaWJyaSIsIklzQm9sZCI6dHJ1ZSwiSXNJdGFsaWMiOmZhbHNlLCJJc1VuZGVybGluZWQiOmZhbHNlLCJQYXJlbnRTdHlsZSI6eyIkcmVmIjoiMTA4In19LCJBdXRvU2l6ZSI6MCwiRm9yZWdyb3VuZCI6eyIkaWQiOiIzMDgiLCJDb2xvciI6eyIkaWQiOiIzMDkiLCJBIjoyNTUsIlIiOjIxMCwiRyI6NzEsIkIiOjM4fX0sIk1heFdpZHRoIjo1MS40OTgwMzE2MTYyMTA5MzgsIk1heEhlaWdodCI6IkluZmluaXR5IiwiU21hcnRGb3JlZ3JvdW5kSXNBY3RpdmUiOmZhbHNlLCJIb3Jpem9udGFsQWxpZ25tZW50IjoyLCJWZXJ0aWNhbEFsaWdubWVudCI6MCwiU21hcnRGb3JlZ3JvdW5kIjpudWxsLCJNYXJnaW4iOnsiJHJlZiI6IjExMSJ9LCJQYWRkaW5nIjp7IiRyZWYiOiIxMTIifSwiQmFja2dyb3VuZCI6eyIkcmVmIjoiMTEzIn0sIklzVmlzaWJsZSI6dHJ1ZSwiV2lkdGgiOjAuMCwiSGVpZ2h0IjowLjAsIkJvcmRlclN0eWxlIjp7IiRpZCI6IjMxMCIsIkxpbmVDb2xvciI6bnVsbCwiTGluZVdlaWdodCI6MC4wLCJMaW5lVHlwZSI6MCwiUGFyZW50U3R5bGUiOm51bGx9LCJQYXJlbnRTdHlsZSI6eyIkcmVmIjoiMTA3In19LCJEYXRlU3R5bGUiOnsiJGlkIjoiMzExIiwiRm9udFNldHRpbmdzIjp7IiRpZCI6IjMxMiIsIkZvbnRTaXplIjoxMCwiRm9udE5hbWUiOiJDYWxpYnJpIiwiSXNCb2xkIjpmYWxzZSwiSXNJdGFsaWMiOmZhbHNlLCJJc1VuZGVybGluZWQiOmZhbHNlLCJQYXJlbnRTdHlsZSI6eyIkcmVmIjoiMTE1In19LCJBdXRvU2l6ZSI6MCwiRm9yZWdyb3VuZCI6eyIkaWQiOiIzMTMiLCJDb2xvciI6eyIkaWQiOiIzMTQiLCJBIjoyNTUsIlIiOjEyNywiRyI6MTI3LCJCIjoxMjd9fSwiTWF4V2lkdGgiOjIwMC4wLCJNYXhIZWlnaHQiOiJJbmZpbml0eSIsIlNtYXJ0Rm9yZWdyb3VuZElzQWN0aXZlIjpmYWxzZSwiSG9yaXpvbnRhbEFsaWdubWVudCI6MCwiVmVydGljYWxBbGlnbm1lbnQiOjAsIlNtYXJ0Rm9yZWdyb3VuZCI6bnVsbCwiTWFyZ2luIjp7IiRyZWYiOiIxMTgifSwiUGFkZGluZyI6eyIkcmVmIjoiMTE5In0sIkJhY2tncm91bmQiOnsiJHJlZiI6IjEyMCJ9LCJJc1Zpc2libGUiOnRydWUsIldpZHRoIjowLjAsIkhlaWdodCI6MC4wLCJCb3JkZXJTdHlsZSI6eyIkaWQiOiIzMTUiLCJMaW5lQ29sb3IiOm51bGwsIkxpbmVXZWlnaHQiOjAuMCwiTGluZVR5cGUiOjAsIlBhcmVudFN0eWxlIjpudWxsfSwiUGFyZW50U3R5bGUiOnsiJHJlZiI6IjExNCJ9fSwiRGF0ZUZvcm1hdCI6eyIkaWQiOiIzMTYiLCJGb3JtYXRTdHJpbmciOiJNTU0gZCIsIlNlcGFyYXRvciI6Ii8iLCJVc2VJbnRlcm5hdGlvbmFsRGF0ZUZvcm1hdCI6ZmFsc2V9LCJJc1Zpc2libGUiOnRydWUsIlBhcmVudFN0eWxlIjp7IiRyZWYiOiI4MCJ9fSwiSW5kZXgiOjIsIklkIjoiYmUzYWUzOGYtNjBiMy00MDJkLThhMTMtZjFlOTFlZWM0MWY1IiwiSW1wb3J0SWQiOm51bGwsIlRpdGxlIjoiVGFzayAyIEhlcmUiLCJOb3RlIjpudWxsLCJIeXBlcmxpbmsiOm51bGwsIklzQ2hhbmdlZCI6ZmFsc2UsIklzTmV3Ijp0cnVlfSx7IiRpZCI6IjMxNyIsIkdyb3VwTmFtZSI6bnVsbCwiU3RhcnREYXRlIjoiMjAxNy0wOC0xNVQwMDowMDowMFoiLCJFbmREYXRlIjoiMjAxNy0wOS0xN1QyMzo1OTo1OS45OTlaIiwiUGVyY2VudGFnZUNvbXBsZXRlIjpudWxsLCJTdHlsZSI6eyIkaWQiOiIzMTgiLCJTaGFwZSI6MiwiU2hhcGVUaGlja25lc3MiOjEsIkR1cmF0aW9uRm9ybWF0IjowLCJJbmNsdWRlTm9uV29ya2luZ0RheXNJbkR1cmF0aW9uIjpmYWxzZSwiUGVyY2VudGFnZUNvbXBsZXRlU3R5bGUiOnsiJGlkIjoiMzE5IiwiRm9udFNldHRpbmdzIjp7IiRpZCI6IjMyMCIsIkZvbnRTaXplIjoxMCwiRm9udE5hbWUiOiJDYWxpYnJpIiwiSXNCb2xkIjpmYWxzZSwiSXNJdGFsaWMiOmZhbHNlLCJJc1VuZGVybGluZWQiOmZhbHNlLCJQYXJlbnRTdHlsZSI6eyIkcmVmIjoiODIifX0sIkF1dG9TaXplIjowLCJGb3JlZ3JvdW5kIjp7IiRyZWYiOiI4MyJ9LCJNYXhXaWR0aCI6MjAwLjAsIk1heEhlaWdodCI6IkluZmluaXR5IiwiU21hcnRGb3JlZ3JvdW5kSXNBY3RpdmUiOmZhbHNlLCJIb3Jpem9udGFsQWxpZ25tZW50IjowLCJWZXJ0aWNhbEFsaWdubWVudCI6MCwiU21hcnRGb3JlZ3JvdW5kIjpudWxsLCJNYXJnaW4iOnsiJHJlZiI6Ijg1In0sIlBhZGRpbmciOnsiJHJlZiI6Ijg2In0sIkJhY2tncm91bmQiOnsiJHJlZiI6Ijg3In0sIklzVmlzaWJsZSI6dHJ1ZSwiV2lkdGgiOjAuMCwiSGVpZ2h0IjowLjAsIkJvcmRlclN0eWxlIjp7IiRpZCI6IjMyMSIsIkxpbmVDb2xvciI6bnVsbCwiTGluZVdlaWdodCI6MC4wLCJMaW5lVHlwZSI6MCwiUGFyZW50U3R5bGUiOm51bGx9LCJQYXJlbnRTdHlsZSI6eyIkcmVmIjoiODEifX0sIkR1cmF0aW9uU3R5bGUiOnsiJGlkIjoiMzIyIiwiRm9udFNldHRpbmdzIjp7IiRpZCI6IjMyMyIsIkZvbnRTaXplIjoxMCwiRm9udE5hbWUiOiJDYWxpYnJpIiwiSXNCb2xkIjpmYWxzZSwiSXNJdGFsaWMiOmZhbHNlLCJJc1VuZGVybGluZWQiOmZhbHNlLCJQYXJlbnRTdHlsZSI6eyIkcmVmIjoiODkifX0sIkF1dG9TaXplIjowLCJGb3JlZ3JvdW5kIjp7IiRpZCI6IjMyNCIsIkNvbG9yIjp7IiRpZCI6IjMyNSIsIkEiOjI1NSwiUiI6MTkyLCJHIjo4MCwiQiI6Nzd9fSwiTWF4V2lkdGgiOjIwMC4wLCJNYXhIZWlnaHQiOiJJbmZpbml0eSIsIlNtYXJ0Rm9yZWdyb3VuZElzQWN0aXZlIjpmYWxzZSwiSG9yaXpvbnRhbEFsaWdubWVudCI6MCwiVmVydGljYWxBbGlnbm1lbnQiOjAsIlNtYXJ0Rm9yZWdyb3VuZCI6bnVsbCwiTWFyZ2luIjp7IiRyZWYiOiI5MiJ9LCJQYWRkaW5nIjp7IiRyZWYiOiI5MyJ9LCJCYWNrZ3JvdW5kIjp7IiRyZWYiOiI5NCJ9LCJJc1Zpc2libGUiOnRydWUsIldpZHRoIjowLjAsIkhlaWdodCI6MC4wLCJCb3JkZXJTdHlsZSI6eyIkaWQiOiIzMjYiLCJMaW5lQ29sb3IiOm51bGwsIkxpbmVXZWlnaHQiOjAuMCwiTGluZVR5cGUiOjAsIlBhcmVudFN0eWxlIjpudWxsfSwiUGFyZW50U3R5bGUiOnsiJHJlZiI6Ijg4In19LCJIb3Jpem9udGFsQ29ubmVjdG9yU3R5bGUiOnsiJGlkIjoiMzI3IiwiTGluZUNvbG9yIjp7IiRyZWYiOiI5NiJ9LCJMaW5lV2VpZ2h0IjowLjAsIkxpbmVUeXBlIjowLCJQYXJlbnRTdHlsZSI6eyIkcmVmIjoiOTUifX0sIlZlcnRpY2FsQ29ubmVjdG9yU3R5bGUiOnsiJGlkIjoiMzI4IiwiTGluZUNvbG9yIjp7IiRyZWYiOiI5OSJ9LCJMaW5lV2VpZ2h0IjowLjAsIkxpbmVUeXBlIjowLCJQYXJlbnRTdHlsZSI6eyIkcmVmIjoiOTgifX0sIk1hcmdpbiI6bnVsbCwiU3RhcnREYXRlUG9zaXRpb24iOjQsIkVuZERhdGVQb3NpdGlvbiI6NCwiVGl0bGVQb3NpdGlvbiI6MywiRHVyYXRpb25Qb3NpdGlvbiI6NiwiUGVyY2VudGFnZUNvbXBsZXRlZFBvc2l0aW9uIjo2LCJTcGFjaW5nIjo1LCJJc0JlbG93VGltZWJhbmQiOnRydWUsIlBlcmNlbnRhZ2VDb21wbGV0ZVNoYXBlT3BhY2l0eSI6MzUsIlNoYXBlU3R5bGUiOnsiJGlkIjoiMzI5IiwiTWFyZ2luIjp7IiRyZWYiOiIxMDIifSwiUGFkZGluZyI6eyIkcmVmIjoiMTAzIn0sIkJhY2tncm91bmQiOnsiJGlkIjoiMzMwIiwiQ29sb3IiOnsiJGlkIjoiMzMxIiwiQSI6MjU1LCJSIjoyMTAsIkciOjcxLCJCIjozOH19LCJJc1Zpc2libGUiOnRydWUsIldpZHRoIjowLjAsIkhlaWdodCI6MTYuMCwiQm9yZGVyU3R5bGUiOnsiJGlkIjoiMzMyIiwiTGluZUNvbG9yIjp7IiRpZCI6IjMzMyIsIiR0eXBlIjoiTkxSRS5Db21tb24uRG9tLlNvbGlkQ29sb3JCcnVzaCwgTkxSRS5Db21tb24iLCJDb2xvciI6eyIkaWQiOiIzMzQiLCJBIjoyNTUsIlIiOjI1NSwiRyI6MCwiQiI6MH19LCJMaW5lV2VpZ2h0IjowLjAsIkxpbmVUeXBlIjowLCJQYXJlbnRTdHlsZSI6bnVsbH0sIlBhcmVudFN0eWxlIjp7IiRyZWYiOiIxMDEifX0sIlRpdGxlU3R5bGUiOnsiJGlkIjoiMzM1IiwiRm9udFNldHRpbmdzIjp7IiRpZCI6IjMzNiIsIkZvbnRTaXplIjoxMCwiRm9udE5hbWUiOiJDYWxpYnJpIiwiSXNCb2xkIjp0cnVlLCJJc0l0YWxpYyI6ZmFsc2UsIklzVW5kZXJsaW5lZCI6ZmFsc2UsIlBhcmVudFN0eWxlIjp7IiRyZWYiOiIxMDgifX0sIkF1dG9TaXplIjowLCJGb3JlZ3JvdW5kIjp7IiRpZCI6IjMzNyIsIkNvbG9yIjp7IiRpZCI6IjMzOCIsIkEiOjI1NSwiUiI6MjEwLCJHIjo3MSwiQiI6Mzh9fSwiTWF4V2lkdGgiOjUwLjg2NzAwODIwOTIyODUxNiwiTWF4SGVpZ2h0IjoiSW5maW5pdHkiLCJTbWFydEZvcmVncm91bmRJc0FjdGl2ZSI6ZmFsc2UsIkhvcml6b250YWxBbGlnbm1lbnQiOjIsIlZlcnRpY2FsQWxpZ25tZW50IjowLCJTbWFydEZvcmVncm91bmQiOm51bGwsIk1hcmdpbiI6eyIkcmVmIjoiMTExIn0sIlBhZGRpbmciOnsiJHJlZiI6IjExMiJ9LCJCYWNrZ3JvdW5kIjp7IiRyZWYiOiIxMTMifSwiSXNWaXNpYmxlIjp0cnVlLCJXaWR0aCI6MC4wLCJIZWlnaHQiOjAuMCwiQm9yZGVyU3R5bGUiOnsiJGlkIjoiMzM5IiwiTGluZUNvbG9yIjpudWxsLCJMaW5lV2VpZ2h0IjowLjAsIkxpbmVUeXBlIjowLCJQYXJlbnRTdHlsZSI6bnVsbH0sIlBhcmVudFN0eWxlIjp7IiRyZWYiOiIxMDcifX0sIkRhdGVTdHlsZSI6eyIkaWQiOiIzNDAiLCJGb250U2V0dGluZ3MiOnsiJGlkIjoiMzQxIiwiRm9udFNpemUiOjEwLCJGb250TmFtZSI6IkNhbGlicmkiLCJJc0JvbGQiOmZhbHNlLCJJc0l0YWxpYyI6ZmFsc2UsIklzVW5kZXJsaW5lZCI6ZmFsc2UsIlBhcmVudFN0eWxlIjp7IiRyZWYiOiIxMTUifX0sIkF1dG9TaXplIjowLCJGb3JlZ3JvdW5kIjp7IiRpZCI6IjM0MiIsIkNvbG9yIjp7IiRpZCI6IjM0MyIsIkEiOjI1NSwiUiI6MTI3LCJHIjoxMjcsIkIiOjEyN319LCJNYXhXaWR0aCI6MjAwLjAsIk1heEhlaWdodCI6IkluZmluaXR5IiwiU21hcnRGb3JlZ3JvdW5kSXNBY3RpdmUiOmZhbHNlLCJIb3Jpem9udGFsQWxpZ25tZW50IjowLCJWZXJ0aWNhbEFsaWdubWVudCI6MCwiU21hcnRGb3JlZ3JvdW5kIjpudWxsLCJNYXJnaW4iOnsiJHJlZiI6IjExOCJ9LCJQYWRkaW5nIjp7IiRyZWYiOiIxMTkifSwiQmFja2dyb3VuZCI6eyIkcmVmIjoiMTIwIn0sIklzVmlzaWJsZSI6dHJ1ZSwiV2lkdGgiOjAuMCwiSGVpZ2h0IjowLjAsIkJvcmRlclN0eWxlIjp7IiRpZCI6IjM0NCIsIkxpbmVDb2xvciI6bnVsbCwiTGluZVdlaWdodCI6MC4wLCJMaW5lVHlwZSI6MCwiUGFyZW50U3R5bGUiOm51bGx9LCJQYXJlbnRTdHlsZSI6eyIkcmVmIjoiMTE0In19LCJEYXRlRm9ybWF0Ijp7IiRpZCI6IjM0NSIsIkZvcm1hdFN0cmluZyI6Ik1NTSBkIiwiU2VwYXJhdG9yIjoiLyIsIlVzZUludGVybmF0aW9uYWxEYXRlRm9ybWF0IjpmYWxzZX0sIklzVmlzaWJsZSI6dHJ1ZSwiUGFyZW50U3R5bGUiOnsiJHJlZiI6IjgwIn19LCJJbmRleCI6MywiSWQiOiI5YWExODNkNi01ZGYyLTRiMGMtOGZlYy1kMGEwMDI0NzE1ODMiLCJJbXBvcnRJZCI6bnVsbCwiVGl0bGUiOiJUYXNrIDMgSGVyZSIsIk5vdGUiOm51bGwsIkh5cGVybGluayI6bnVsbCwiSXNDaGFuZ2VkIjpmYWxzZSwiSXNOZXciOnRydWV9LHsiJGlkIjoiMzQ2IiwiR3JvdXBOYW1lIjpudWxsLCJTdGFydERhdGUiOiIyMDE3LTA5LTA4VDAwOjAwOjAwWiIsIkVuZERhdGUiOiIyMDE3LTA5LTMwVDIzOjU5OjU5Ljk5OVoiLCJQZXJjZW50YWdlQ29tcGxldGUiOm51bGwsIlN0eWxlIjp7IiRpZCI6IjM0NyIsIlNoYXBlIjoyLCJTaGFwZVRoaWNrbmVzcyI6MSwiRHVyYXRpb25Gb3JtYXQiOjAsIkluY2x1ZGVOb25Xb3JraW5nRGF5c0luRHVyYXRpb24iOmZhbHNlLCJQZXJjZW50YWdlQ29tcGxldGVTdHlsZSI6eyIkaWQiOiIzNDgiLCJGb250U2V0dGluZ3MiOnsiJGlkIjoiMzQ5IiwiRm9udFNpemUiOjEwLCJGb250TmFtZSI6IkNhbGlicmkiLCJJc0JvbGQiOmZhbHNlLCJJc0l0YWxpYyI6ZmFsc2UsIklzVW5kZXJsaW5lZCI6ZmFsc2UsIlBhcmVudFN0eWxlIjp7IiRyZWYiOiI4MiJ9fSwiQXV0b1NpemUiOjAsIkZvcmVncm91bmQiOnsiJHJlZiI6IjgzIn0sIk1heFdpZHRoIjoyMDAuMCwiTWF4SGVpZ2h0IjoiSW5maW5pdHkiLCJTbWFydEZvcmVncm91bmRJc0FjdGl2ZSI6ZmFsc2UsIkhvcml6b250YWxBbGlnbm1lbnQiOjAsIlZlcnRpY2FsQWxpZ25tZW50IjowLCJTbWFydEZvcmVncm91bmQiOm51bGwsIk1hcmdpbiI6eyIkcmVmIjoiODUifSwiUGFkZGluZyI6eyIkcmVmIjoiODYifSwiQmFja2dyb3VuZCI6eyIkcmVmIjoiODcifSwiSXNWaXNpYmxlIjp0cnVlLCJXaWR0aCI6MC4wLCJIZWlnaHQiOjAuMCwiQm9yZGVyU3R5bGUiOnsiJGlkIjoiMzUwIiwiTGluZUNvbG9yIjpudWxsLCJMaW5lV2VpZ2h0IjowLjAsIkxpbmVUeXBlIjowLCJQYXJlbnRTdHlsZSI6bnVsbH0sIlBhcmVudFN0eWxlIjp7IiRyZWYiOiI4MSJ9fSwiRHVyYXRpb25TdHlsZSI6eyIkaWQiOiIzNTEiLCJGb250U2V0dGluZ3MiOnsiJGlkIjoiMzUyIiwiRm9udFNpemUiOjEwLCJGb250TmFtZSI6IkNhbGlicmkiLCJJc0JvbGQiOmZhbHNlLCJJc0l0YWxpYyI6ZmFsc2UsIklzVW5kZXJsaW5lZCI6ZmFsc2UsIlBhcmVudFN0eWxlIjp7IiRyZWYiOiI4OSJ9fSwiQXV0b1NpemUiOjAsIkZvcmVncm91bmQiOnsiJGlkIjoiMzUzIiwiQ29sb3IiOnsiJGlkIjoiMzU0IiwiQSI6MjU1LCJSIjoxOTIsIkciOjgwLCJCIjo3N319LCJNYXhXaWR0aCI6MjAwLjAsIk1heEhlaWdodCI6IkluZmluaXR5IiwiU21hcnRGb3JlZ3JvdW5kSXNBY3RpdmUiOmZhbHNlLCJIb3Jpem9udGFsQWxpZ25tZW50IjowLCJWZXJ0aWNhbEFsaWdubWVudCI6MCwiU21hcnRGb3JlZ3JvdW5kIjpudWxsLCJNYXJnaW4iOnsiJHJlZiI6IjkyIn0sIlBhZGRpbmciOnsiJHJlZiI6IjkzIn0sIkJhY2tncm91bmQiOnsiJHJlZiI6Ijk0In0sIklzVmlzaWJsZSI6dHJ1ZSwiV2lkdGgiOjAuMCwiSGVpZ2h0IjowLjAsIkJvcmRlclN0eWxlIjp7IiRpZCI6IjM1NSIsIkxpbmVDb2xvciI6bnVsbCwiTGluZVdlaWdodCI6MC4wLCJMaW5lVHlwZSI6MCwiUGFyZW50U3R5bGUiOm51bGx9LCJQYXJlbnRTdHlsZSI6eyIkcmVmIjoiODgifX0sIkhvcml6b250YWxDb25uZWN0b3JTdHlsZSI6eyIkaWQiOiIzNTYiLCJMaW5lQ29sb3IiOnsiJHJlZiI6Ijk2In0sIkxpbmVXZWlnaHQiOjAuMCwiTGluZVR5cGUiOjAsIlBhcmVudFN0eWxlIjp7IiRyZWYiOiI5NSJ9fSwiVmVydGljYWxDb25uZWN0b3JTdHlsZSI6eyIkaWQiOiIzNTciLCJMaW5lQ29sb3IiOnsiJHJlZiI6Ijk5In0sIkxpbmVXZWlnaHQiOjAuMCwiTGluZVR5cGUiOjAsIlBhcmVudFN0eWxlIjp7IiRyZWYiOiI5OCJ9fSwiTWFyZ2luIjpudWxsLCJTdGFydERhdGVQb3NpdGlvbiI6NCwiRW5kRGF0ZVBvc2l0aW9uIjo0LCJUaXRsZVBvc2l0aW9uIjozLCJEdXJhdGlvblBvc2l0aW9uIjo2LCJQZXJjZW50YWdlQ29tcGxldGVkUG9zaXRpb24iOjYsIlNwYWNpbmciOjUsIklzQmVsb3dUaW1lYmFuZCI6dHJ1ZSwiUGVyY2VudGFnZUNvbXBsZXRlU2hhcGVPcGFjaXR5IjozNSwiU2hhcGVTdHlsZSI6eyIkaWQiOiIzNTgiLCJNYXJnaW4iOnsiJHJlZiI6IjEwMiJ9LCJQYWRkaW5nIjp7IiRyZWYiOiIxMDMifSwiQmFja2dyb3VuZCI6eyIkaWQiOiIzNTkiLCJDb2xvciI6eyIkaWQiOiIzNjAiLCJBIjoyNTUsIlIiOjk4LCJHIjoxODEsIkIiOjEyM319LCJJc1Zpc2libGUiOnRydWUsIldpZHRoIjowLjAsIkhlaWdodCI6MTYuMCwiQm9yZGVyU3R5bGUiOnsiJGlkIjoiMzYxIiwiTGluZUNvbG9yIjp7IiRpZCI6IjM2MiIsIiR0eXBlIjoiTkxSRS5Db21tb24uRG9tLlNvbGlkQ29sb3JCcnVzaCwgTkxSRS5Db21tb24iLCJDb2xvciI6eyIkaWQiOiIzNjMiLCJBIjoyNTUsIlIiOjI1NSwiRyI6MCwiQiI6MH19LCJMaW5lV2VpZ2h0IjowLjAsIkxpbmVUeXBlIjowLCJQYXJlbnRTdHlsZSI6bnVsbH0sIlBhcmVudFN0eWxlIjp7IiRyZWYiOiIxMDEifX0sIlRpdGxlU3R5bGUiOnsiJGlkIjoiMzY0IiwiRm9udFNldHRpbmdzIjp7IiRpZCI6IjM2NSIsIkZvbnRTaXplIjoxMCwiRm9udE5hbWUiOiJDYWxpYnJpIiwiSXNCb2xkIjp0cnVlLCJJc0l0YWxpYyI6ZmFsc2UsIklzVW5kZXJsaW5lZCI6ZmFsc2UsIlBhcmVudFN0eWxlIjp7IiRyZWYiOiIxMDgifX0sIkF1dG9TaXplIjowLCJGb3JlZ3JvdW5kIjp7IiRpZCI6IjM2NiIsIkNvbG9yIjp7IiRpZCI6IjM2NyIsIkEiOjI1NSwiUiI6NzIsIkciOjE1NCwiQiI6OTd9fSwiTWF4V2lkdGgiOjUxLjQ5ODAzMTYxNjIxMDkzOCwiTWF4SGVpZ2h0IjoiSW5maW5pdHkiLCJTbWFydEZvcmVncm91bmRJc0FjdGl2ZSI6ZmFsc2UsIkhvcml6b250YWxBbGlnbm1lbnQiOjIsIlZlcnRpY2FsQWxpZ25tZW50IjowLCJTbWFydEZvcmVncm91bmQiOm51bGwsIk1hcmdpbiI6eyIkcmVmIjoiMTExIn0sIlBhZGRpbmciOnsiJHJlZiI6IjExMiJ9LCJCYWNrZ3JvdW5kIjp7IiRyZWYiOiIxMTMifSwiSXNWaXNpYmxlIjp0cnVlLCJXaWR0aCI6MC4wLCJIZWlnaHQiOjAuMCwiQm9yZGVyU3R5bGUiOnsiJGlkIjoiMzY4IiwiTGluZUNvbG9yIjpudWxsLCJMaW5lV2VpZ2h0IjowLjAsIkxpbmVUeXBlIjowLCJQYXJlbnRTdHlsZSI6bnVsbH0sIlBhcmVudFN0eWxlIjp7IiRyZWYiOiIxMDcifX0sIkRhdGVTdHlsZSI6eyIkaWQiOiIzNjkiLCJGb250U2V0dGluZ3MiOnsiJGlkIjoiMzcwIiwiRm9udFNpemUiOjEwLCJGb250TmFtZSI6IkNhbGlicmkiLCJJc0JvbGQiOmZhbHNlLCJJc0l0YWxpYyI6ZmFsc2UsIklzVW5kZXJsaW5lZCI6ZmFsc2UsIlBhcmVudFN0eWxlIjp7IiRyZWYiOiIxMTUifX0sIkF1dG9TaXplIjowLCJGb3JlZ3JvdW5kIjp7IiRpZCI6IjM3MSIsIkNvbG9yIjp7IiRpZCI6IjM3MiIsIkEiOjI1NSwiUiI6MTI3LCJHIjoxMjcsIkIiOjEyN319LCJNYXhXaWR0aCI6MjAwLjAsIk1heEhlaWdodCI6IkluZmluaXR5IiwiU21hcnRGb3JlZ3JvdW5kSXNBY3RpdmUiOmZhbHNlLCJIb3Jpem9udGFsQWxpZ25tZW50IjowLCJWZXJ0aWNhbEFsaWdubWVudCI6MCwiU21hcnRGb3JlZ3JvdW5kIjpudWxsLCJNYXJnaW4iOnsiJHJlZiI6IjExOCJ9LCJQYWRkaW5nIjp7IiRyZWYiOiIxMTkifSwiQmFja2dyb3VuZCI6eyIkcmVmIjoiMTIwIn0sIklzVmlzaWJsZSI6dHJ1ZSwiV2lkdGgiOjAuMCwiSGVpZ2h0IjowLjAsIkJvcmRlclN0eWxlIjp7IiRpZCI6IjM3MyIsIkxpbmVDb2xvciI6bnVsbCwiTGluZVdlaWdodCI6MC4wLCJMaW5lVHlwZSI6MCwiUGFyZW50U3R5bGUiOm51bGx9LCJQYXJlbnRTdHlsZSI6eyIkcmVmIjoiMTE0In19LCJEYXRlRm9ybWF0Ijp7IiRpZCI6IjM3NCIsIkZvcm1hdFN0cmluZyI6Ik1NTSBkIiwiU2VwYXJhdG9yIjoiLyIsIlVzZUludGVybmF0aW9uYWxEYXRlRm9ybWF0IjpmYWxzZX0sIklzVmlzaWJsZSI6dHJ1ZSwiUGFyZW50U3R5bGUiOnsiJHJlZiI6IjgwIn19LCJJbmRleCI6NCwiSWQiOiIwNmE2YTIwMC0yMWVhLTRhY2QtYWMyMC1iNDFmN2IzN2IwZGQiLCJJbXBvcnRJZCI6bnVsbCwiVGl0bGUiOiJUYXNrIDQgSGVyZSIsIk5vdGUiOm51bGwsIkh5cGVybGluayI6bnVsbCwiSXNDaGFuZ2VkIjpmYWxzZSwiSXNOZXciOnRydWV9LHsiJGlkIjoiMzc1IiwiR3JvdXBOYW1lIjpudWxsLCJTdGFydERhdGUiOiIyMDE3LTEwLTA0VDAwOjAwOjAwWiIsIkVuZERhdGUiOiIyMDE3LTExLTA3VDIzOjU5OjU5Ljk5OVoiLCJQZXJjZW50YWdlQ29tcGxldGUiOm51bGwsIlN0eWxlIjp7IiRpZCI6IjM3NiIsIlNoYXBlIjoyLCJTaGFwZVRoaWNrbmVzcyI6MSwiRHVyYXRpb25Gb3JtYXQiOjAsIkluY2x1ZGVOb25Xb3JraW5nRGF5c0luRHVyYXRpb24iOmZhbHNlLCJQZXJjZW50YWdlQ29tcGxldGVTdHlsZSI6eyIkaWQiOiIzNzciLCJGb250U2V0dGluZ3MiOnsiJGlkIjoiMzc4IiwiRm9udFNpemUiOjEwLCJGb250TmFtZSI6IkNhbGlicmkiLCJJc0JvbGQiOmZhbHNlLCJJc0l0YWxpYyI6ZmFsc2UsIklzVW5kZXJsaW5lZCI6ZmFsc2UsIlBhcmVudFN0eWxlIjp7IiRyZWYiOiI4MiJ9fSwiQXV0b1NpemUiOjAsIkZvcmVncm91bmQiOnsiJHJlZiI6IjgzIn0sIk1heFdpZHRoIjoyMDAuMCwiTWF4SGVpZ2h0IjoiSW5maW5pdHkiLCJTbWFydEZvcmVncm91bmRJc0FjdGl2ZSI6ZmFsc2UsIkhvcml6b250YWxBbGlnbm1lbnQiOjAsIlZlcnRpY2FsQWxpZ25tZW50IjowLCJTbWFydEZvcmVncm91bmQiOm51bGwsIk1hcmdpbiI6eyIkcmVmIjoiODUifSwiUGFkZGluZyI6eyIkcmVmIjoiODYifSwiQmFja2dyb3VuZCI6eyIkcmVmIjoiODcifSwiSXNWaXNpYmxlIjp0cnVlLCJXaWR0aCI6MC4wLCJIZWlnaHQiOjAuMCwiQm9yZGVyU3R5bGUiOnsiJGlkIjoiMzc5IiwiTGluZUNvbG9yIjpudWxsLCJMaW5lV2VpZ2h0IjowLjAsIkxpbmVUeXBlIjowLCJQYXJlbnRTdHlsZSI6bnVsbH0sIlBhcmVudFN0eWxlIjp7IiRyZWYiOiI4MSJ9fSwiRHVyYXRpb25TdHlsZSI6eyIkaWQiOiIzODAiLCJGb250U2V0dGluZ3MiOnsiJGlkIjoiMzgxIiwiRm9udFNpemUiOjEwLCJGb250TmFtZSI6IkNhbGlicmkiLCJJc0JvbGQiOmZhbHNlLCJJc0l0YWxpYyI6ZmFsc2UsIklzVW5kZXJsaW5lZCI6ZmFsc2UsIlBhcmVudFN0eWxlIjp7IiRyZWYiOiI4OSJ9fSwiQXV0b1NpemUiOjAsIkZvcmVncm91bmQiOnsiJGlkIjoiMzgyIiwiQ29sb3IiOnsiJGlkIjoiMzgzIiwiQSI6MjU1LCJSIjoxOTIsIkciOjgwLCJCIjo3N319LCJNYXhXaWR0aCI6MjAwLjAsIk1heEhlaWdodCI6IkluZmluaXR5IiwiU21hcnRGb3JlZ3JvdW5kSXNBY3RpdmUiOmZhbHNlLCJIb3Jpem9udGFsQWxpZ25tZW50IjowLCJWZXJ0aWNhbEFsaWdubWVudCI6MCwiU21hcnRGb3JlZ3JvdW5kIjpudWxsLCJNYXJnaW4iOnsiJHJlZiI6IjkyIn0sIlBhZGRpbmciOnsiJHJlZiI6IjkzIn0sIkJhY2tncm91bmQiOnsiJHJlZiI6Ijk0In0sIklzVmlzaWJsZSI6dHJ1ZSwiV2lkdGgiOjAuMCwiSGVpZ2h0IjowLjAsIkJvcmRlclN0eWxlIjp7IiRpZCI6IjM4NCIsIkxpbmVDb2xvciI6bnVsbCwiTGluZVdlaWdodCI6MC4wLCJMaW5lVHlwZSI6MCwiUGFyZW50U3R5bGUiOm51bGx9LCJQYXJlbnRTdHlsZSI6eyIkcmVmIjoiODgifX0sIkhvcml6b250YWxDb25uZWN0b3JTdHlsZSI6eyIkaWQiOiIzODUiLCJMaW5lQ29sb3IiOnsiJHJlZiI6Ijk2In0sIkxpbmVXZWlnaHQiOjAuMCwiTGluZVR5cGUiOjAsIlBhcmVudFN0eWxlIjp7IiRyZWYiOiI5NSJ9fSwiVmVydGljYWxDb25uZWN0b3JTdHlsZSI6eyIkaWQiOiIzODYiLCJMaW5lQ29sb3IiOnsiJHJlZiI6Ijk5In0sIkxpbmVXZWlnaHQiOjAuMCwiTGluZVR5cGUiOjAsIlBhcmVudFN0eWxlIjp7IiRyZWYiOiI5OCJ9fSwiTWFyZ2luIjpudWxsLCJTdGFydERhdGVQb3NpdGlvbiI6NCwiRW5kRGF0ZVBvc2l0aW9uIjo0LCJUaXRsZVBvc2l0aW9uIjozLCJEdXJhdGlvblBvc2l0aW9uIjo2LCJQZXJjZW50YWdlQ29tcGxldGVkUG9zaXRpb24iOjYsIlNwYWNpbmciOjUsIklzQmVsb3dUaW1lYmFuZCI6dHJ1ZSwiUGVyY2VudGFnZUNvbXBsZXRlU2hhcGVPcGFjaXR5IjozNSwiU2hhcGVTdHlsZSI6eyIkaWQiOiIzODciLCJNYXJnaW4iOnsiJHJlZiI6IjEwMiJ9LCJQYWRkaW5nIjp7IiRyZWYiOiIxMDMifSwiQmFja2dyb3VuZCI6eyIkaWQiOiIzODgiLCJDb2xvciI6eyIkaWQiOiIzODkiLCJBIjoyNTUsIlIiOjk4LCJHIjoxODEsIkIiOjEyM319LCJJc1Zpc2libGUiOnRydWUsIldpZHRoIjowLjAsIkhlaWdodCI6MTYuMCwiQm9yZGVyU3R5bGUiOnsiJGlkIjoiMzkwIiwiTGluZUNvbG9yIjp7IiRpZCI6IjM5MSIsIiR0eXBlIjoiTkxSRS5Db21tb24uRG9tLlNvbGlkQ29sb3JCcnVzaCwgTkxSRS5Db21tb24iLCJDb2xvciI6eyIkaWQiOiIzOTIiLCJBIjoyNTUsIlIiOjI1NSwiRyI6MCwiQiI6MH19LCJMaW5lV2VpZ2h0IjowLjAsIkxpbmVUeXBlIjowLCJQYXJlbnRTdHlsZSI6bnVsbH0sIlBhcmVudFN0eWxlIjp7IiRyZWYiOiIxMDEifX0sIlRpdGxlU3R5bGUiOnsiJGlkIjoiMzkzIiwiRm9udFNldHRpbmdzIjp7IiRpZCI6IjM5NCIsIkZvbnRTaXplIjoxMCwiRm9udE5hbWUiOiJDYWxpYnJpIiwiSXNCb2xkIjp0cnVlLCJJc0l0YWxpYyI6ZmFsc2UsIklzVW5kZXJsaW5lZCI6ZmFsc2UsIlBhcmVudFN0eWxlIjp7IiRyZWYiOiIxMDgifX0sIkF1dG9TaXplIjowLCJGb3JlZ3JvdW5kIjp7IiRpZCI6IjM5NSIsIkNvbG9yIjp7IiRpZCI6IjM5NiIsIkEiOjI1NSwiUiI6NzIsIkciOjE1NCwiQiI6OTd9fSwiTWF4V2lkdGgiOjUxLjExOTQ0OTYxNTQ3ODUxNiwiTWF4SGVpZ2h0IjoiSW5maW5pdHkiLCJTbWFydEZvcmVncm91bmRJc0FjdGl2ZSI6ZmFsc2UsIkhvcml6b250YWxBbGlnbm1lbnQiOjIsIlZlcnRpY2FsQWxpZ25tZW50IjowLCJTbWFydEZvcmVncm91bmQiOm51bGwsIk1hcmdpbiI6eyIkcmVmIjoiMTExIn0sIlBhZGRpbmciOnsiJHJlZiI6IjExMiJ9LCJCYWNrZ3JvdW5kIjp7IiRyZWYiOiIxMTMifSwiSXNWaXNpYmxlIjp0cnVlLCJXaWR0aCI6MC4wLCJIZWlnaHQiOjAuMCwiQm9yZGVyU3R5bGUiOnsiJGlkIjoiMzk3IiwiTGluZUNvbG9yIjpudWxsLCJMaW5lV2VpZ2h0IjowLjAsIkxpbmVUeXBlIjowLCJQYXJlbnRTdHlsZSI6bnVsbH0sIlBhcmVudFN0eWxlIjp7IiRyZWYiOiIxMDcifX0sIkRhdGVTdHlsZSI6eyIkaWQiOiIzOTgiLCJGb250U2V0dGluZ3MiOnsiJGlkIjoiMzk5IiwiRm9udFNpemUiOjEwLCJGb250TmFtZSI6IkNhbGlicmkiLCJJc0JvbGQiOmZhbHNlLCJJc0l0YWxpYyI6ZmFsc2UsIklzVW5kZXJsaW5lZCI6ZmFsc2UsIlBhcmVudFN0eWxlIjp7IiRyZWYiOiIxMTUifX0sIkF1dG9TaXplIjowLCJGb3JlZ3JvdW5kIjp7IiRpZCI6IjQwMCIsIkNvbG9yIjp7IiRpZCI6IjQwMSIsIkEiOjI1NSwiUiI6MTI3LCJHIjoxMjcsIkIiOjEyN319LCJNYXhXaWR0aCI6MjAwLjAsIk1heEhlaWdodCI6IkluZmluaXR5IiwiU21hcnRGb3JlZ3JvdW5kSXNBY3RpdmUiOmZhbHNlLCJIb3Jpem9udGFsQWxpZ25tZW50IjowLCJWZXJ0aWNhbEFsaWdubWVudCI6MCwiU21hcnRGb3JlZ3JvdW5kIjpudWxsLCJNYXJnaW4iOnsiJHJlZiI6IjExOCJ9LCJQYWRkaW5nIjp7IiRyZWYiOiIxMTkifSwiQmFja2dyb3VuZCI6eyIkcmVmIjoiMTIwIn0sIklzVmlzaWJsZSI6dHJ1ZSwiV2lkdGgiOjAuMCwiSGVpZ2h0IjowLjAsIkJvcmRlclN0eWxlIjp7IiRpZCI6IjQwMiIsIkxpbmVDb2xvciI6bnVsbCwiTGluZVdlaWdodCI6MC4wLCJMaW5lVHlwZSI6MCwiUGFyZW50U3R5bGUiOm51bGx9LCJQYXJlbnRTdHlsZSI6eyIkcmVmIjoiMTE0In19LCJEYXRlRm9ybWF0Ijp7IiRpZCI6IjQwMyIsIkZvcm1hdFN0cmluZyI6Ik1NTSBkIiwiU2VwYXJhdG9yIjoiLyIsIlVzZUludGVybmF0aW9uYWxEYXRlRm9ybWF0IjpmYWxzZX0sIklzVmlzaWJsZSI6dHJ1ZSwiUGFyZW50U3R5bGUiOnsiJHJlZiI6IjgwIn19LCJJbmRleCI6NSwiSWQiOiJlNmY1YzkxOC1iZGQ2LTQ5YTEtYWM5MS05Y2YyMjQ2OGEyM2IiLCJJbXBvcnRJZCI6bnVsbCwiVGl0bGUiOiJUYXNrIDUgSGVyZSIsIk5vdGUiOm51bGwsIkh5cGVybGluayI6bnVsbCwiSXNDaGFuZ2VkIjpmYWxzZSwiSXNOZXciOnRydWV9XSwiTXNQcm9qZWN0SXRlbXNUcmVlIjp7IiRpZCI6IjQwNCIsIlJvb3QiOnsiSW1wb3J0SWQiOm51bGwsIklzSW1wb3J0ZWQiOmZhbHNlLCJDaGlsZHJlbiI6W119fSwiTWV0YWRhdGEiOnsiJGlkIjoiNDA1In0sIlNldHRpbmdzIjp7IiRpZCI6IjQwNiIsIkltcGFPcHRpb25zIjpudWxsLCJVc2VDb21wcmVzc2lvbiI6ZmFsc2UsIkNvbXByZXNpb25QZXJjZW50YWdlIjo1MC4wLCJJbmFjdGl2ZUludGVydmFsV2lkdGhUaHJlc2hvbGQiOjMwLjAsIkluYWN0aXZlSW50ZXJ2YWxXaWR0aCI6MS4wLCJTcGxpdFRhc2tzIjpmYWxzZSwiVXNlQ2x1c3RlciI6ZmFsc2UsIkVwc2lsb24iOjAuMCwiTWluUG9pbnRzVG9Gb3JtQUNsdXN0ZXIiOjIsIkdlbmVyYXRlSW52aXNpYmxlU2hhcGVzIjp0cnVlLCJTbWFydFRpbWVsaW5lVGFza1BlcmNlbnRhZ2VGaXQiOmZhbHNlfSwiSXNOZXciOnRydWUsIkltcG9ydFR5cGUiOjAsIkZpbGVQYXRoIjpudWxsLCJUaW1lbGluZUltcG9ydGVkIjpmYWxzZX0="/>
  <p:tag name="__MASTER" val="__part_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heme/theme1.xml><?xml version="1.0" encoding="utf-8"?>
<a:theme xmlns:a="http://schemas.openxmlformats.org/drawingml/2006/main" name="UCSF Classic">
  <a:themeElements>
    <a:clrScheme name="UCSF Colors">
      <a:dk1>
        <a:srgbClr val="052049"/>
      </a:dk1>
      <a:lt1>
        <a:srgbClr val="FFFFFF"/>
      </a:lt1>
      <a:dk2>
        <a:srgbClr val="052049"/>
      </a:dk2>
      <a:lt2>
        <a:srgbClr val="FFFFFF"/>
      </a:lt2>
      <a:accent1>
        <a:srgbClr val="0093D0"/>
      </a:accent1>
      <a:accent2>
        <a:srgbClr val="18A3AC"/>
      </a:accent2>
      <a:accent3>
        <a:srgbClr val="9DC23B"/>
      </a:accent3>
      <a:accent4>
        <a:srgbClr val="F58024"/>
      </a:accent4>
      <a:accent5>
        <a:srgbClr val="C7CED1"/>
      </a:accent5>
      <a:accent6>
        <a:srgbClr val="716FB3"/>
      </a:accent6>
      <a:hlink>
        <a:srgbClr val="178CCB"/>
      </a:hlink>
      <a:folHlink>
        <a:srgbClr val="5F5F5F"/>
      </a:folHlink>
    </a:clrScheme>
    <a:fontScheme name="UCSF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9050" algn="ctr">
          <a:noFill/>
          <a:miter lim="800000"/>
          <a:headEnd/>
          <a:tailEnd/>
        </a:ln>
      </a:spPr>
      <a:bodyPr wrap="none" rtlCol="0" anchor="ctr"/>
      <a:lstStyle>
        <a:defPPr algn="ctr">
          <a:lnSpc>
            <a:spcPct val="90000"/>
          </a:lnSpc>
          <a:defRPr sz="1600" b="1" dirty="0" err="1" smtClean="0">
            <a:solidFill>
              <a:schemeClr val="bg1"/>
            </a:solidFill>
            <a:latin typeface="+mj-lt"/>
          </a:defRPr>
        </a:defPPr>
      </a:lstStyle>
    </a:spDef>
    <a:lnDef>
      <a:spPr>
        <a:ln w="2857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noFill/>
        <a:ln w="19050" algn="ctr">
          <a:noFill/>
          <a:miter lim="800000"/>
          <a:headEnd/>
          <a:tailEnd/>
        </a:ln>
      </a:spPr>
      <a:bodyPr wrap="square" lIns="0" tIns="0" rIns="0" bIns="0" rtlCol="0">
        <a:spAutoFit/>
      </a:bodyPr>
      <a:lstStyle>
        <a:defPPr marL="295275" marR="0" indent="-295275" algn="l" defTabSz="640080" rtl="0" eaLnBrk="1" fontAlgn="auto" latinLnBrk="0" hangingPunct="1">
          <a:lnSpc>
            <a:spcPct val="100000"/>
          </a:lnSpc>
          <a:spcBef>
            <a:spcPts val="0"/>
          </a:spcBef>
          <a:spcAft>
            <a:spcPts val="1000"/>
          </a:spcAft>
          <a:buClr>
            <a:srgbClr val="0093D0"/>
          </a:buClr>
          <a:buSzPct val="80000"/>
          <a:buFont typeface="Wingdings" charset="2"/>
          <a:buChar char="§"/>
          <a:tabLst/>
          <a:defRPr kumimoji="0" sz="2200" b="0" i="0" u="none" strike="noStrike" kern="1200" cap="none" spc="0" normalizeH="0" baseline="0" noProof="0" dirty="0" smtClean="0">
            <a:ln>
              <a:noFill/>
            </a:ln>
            <a:solidFill>
              <a:srgbClr val="052049"/>
            </a:solidFill>
            <a:effectLst/>
            <a:uLnTx/>
            <a:uFillTx/>
            <a:latin typeface="+mn-lt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3_UCSF-16x9-FontA_test2" id="{24DA3907-1B0C-0B4F-8531-D21433304D1E}" vid="{D9C2AF2E-EB53-994D-B007-E3AEEE4B0E8B}"/>
    </a:ext>
  </a:extLst>
</a:theme>
</file>

<file path=ppt/theme/theme2.xml><?xml version="1.0" encoding="utf-8"?>
<a:theme xmlns:a="http://schemas.openxmlformats.org/drawingml/2006/main" name="UCSF Contemporary">
  <a:themeElements>
    <a:clrScheme name="UCSF Colors">
      <a:dk1>
        <a:srgbClr val="052049"/>
      </a:dk1>
      <a:lt1>
        <a:srgbClr val="FFFFFF"/>
      </a:lt1>
      <a:dk2>
        <a:srgbClr val="052049"/>
      </a:dk2>
      <a:lt2>
        <a:srgbClr val="FFFFFF"/>
      </a:lt2>
      <a:accent1>
        <a:srgbClr val="0093D0"/>
      </a:accent1>
      <a:accent2>
        <a:srgbClr val="18A3AC"/>
      </a:accent2>
      <a:accent3>
        <a:srgbClr val="9DC23B"/>
      </a:accent3>
      <a:accent4>
        <a:srgbClr val="F58024"/>
      </a:accent4>
      <a:accent5>
        <a:srgbClr val="C7CED1"/>
      </a:accent5>
      <a:accent6>
        <a:srgbClr val="716FB3"/>
      </a:accent6>
      <a:hlink>
        <a:srgbClr val="178CCB"/>
      </a:hlink>
      <a:folHlink>
        <a:srgbClr val="5F5F5F"/>
      </a:folHlink>
    </a:clrScheme>
    <a:fontScheme name="UCSF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9050" algn="ctr">
          <a:noFill/>
          <a:miter lim="800000"/>
          <a:headEnd/>
          <a:tailEnd/>
        </a:ln>
      </a:spPr>
      <a:bodyPr wrap="none" rtlCol="0" anchor="ctr"/>
      <a:lstStyle>
        <a:defPPr algn="ctr">
          <a:lnSpc>
            <a:spcPct val="90000"/>
          </a:lnSpc>
          <a:defRPr sz="1600" b="1" dirty="0" err="1" smtClean="0">
            <a:solidFill>
              <a:schemeClr val="bg1"/>
            </a:solidFill>
            <a:latin typeface="+mj-lt"/>
          </a:defRPr>
        </a:defPPr>
      </a:lstStyle>
    </a:spDef>
    <a:lnDef>
      <a:spPr>
        <a:ln w="2857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noFill/>
        <a:ln w="19050" algn="ctr">
          <a:noFill/>
          <a:miter lim="800000"/>
          <a:headEnd/>
          <a:tailEnd/>
        </a:ln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e3_UCSF-16x9-FontA_test2" id="{24DA3907-1B0C-0B4F-8531-D21433304D1E}" vid="{5AF78529-A89B-1E41-BE10-0E2BEF66F84E}"/>
    </a:ext>
  </a:extLst>
</a:theme>
</file>

<file path=ppt/theme/theme3.xml><?xml version="1.0" encoding="utf-8"?>
<a:theme xmlns:a="http://schemas.openxmlformats.org/drawingml/2006/main" name="Office Theme">
  <a:themeElements>
    <a:clrScheme name="Coalesse Palette">
      <a:dk1>
        <a:sysClr val="windowText" lastClr="000000"/>
      </a:dk1>
      <a:lt1>
        <a:sysClr val="window" lastClr="FFFFFF"/>
      </a:lt1>
      <a:dk2>
        <a:srgbClr val="342B2A"/>
      </a:dk2>
      <a:lt2>
        <a:srgbClr val="DAD6CB"/>
      </a:lt2>
      <a:accent1>
        <a:srgbClr val="E55302"/>
      </a:accent1>
      <a:accent2>
        <a:srgbClr val="5F3032"/>
      </a:accent2>
      <a:accent3>
        <a:srgbClr val="005774"/>
      </a:accent3>
      <a:accent4>
        <a:srgbClr val="9BA03C"/>
      </a:accent4>
      <a:accent5>
        <a:srgbClr val="34AA71"/>
      </a:accent5>
      <a:accent6>
        <a:srgbClr val="F3BD48"/>
      </a:accent6>
      <a:hlink>
        <a:srgbClr val="34AA71"/>
      </a:hlink>
      <a:folHlink>
        <a:srgbClr val="8C8C8C"/>
      </a:folHlink>
    </a:clrScheme>
    <a:fontScheme name="Coalesse">
      <a:majorFont>
        <a:latin typeface="Arial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Coalesse Palette">
      <a:dk1>
        <a:sysClr val="windowText" lastClr="000000"/>
      </a:dk1>
      <a:lt1>
        <a:sysClr val="window" lastClr="FFFFFF"/>
      </a:lt1>
      <a:dk2>
        <a:srgbClr val="342B2A"/>
      </a:dk2>
      <a:lt2>
        <a:srgbClr val="DAD6CB"/>
      </a:lt2>
      <a:accent1>
        <a:srgbClr val="E55302"/>
      </a:accent1>
      <a:accent2>
        <a:srgbClr val="5F3032"/>
      </a:accent2>
      <a:accent3>
        <a:srgbClr val="005774"/>
      </a:accent3>
      <a:accent4>
        <a:srgbClr val="9BA03C"/>
      </a:accent4>
      <a:accent5>
        <a:srgbClr val="34AA71"/>
      </a:accent5>
      <a:accent6>
        <a:srgbClr val="F3BD48"/>
      </a:accent6>
      <a:hlink>
        <a:srgbClr val="34AA71"/>
      </a:hlink>
      <a:folHlink>
        <a:srgbClr val="8C8C8C"/>
      </a:folHlink>
    </a:clrScheme>
    <a:fontScheme name="Coalesse">
      <a:majorFont>
        <a:latin typeface="Arial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BFD5D484ED57438231C5F4848B6EC7" ma:contentTypeVersion="0" ma:contentTypeDescription="Create a new document." ma:contentTypeScope="" ma:versionID="48808eaeca51724a2208bf8797897858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5686649-89C0-47C3-BB59-3DECE68F34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DB48DB2A-A2BB-49B9-B517-04CB45F2482A}">
  <ds:schemaRefs>
    <ds:schemaRef ds:uri="http://schemas.openxmlformats.org/package/2006/metadata/core-properties"/>
    <ds:schemaRef ds:uri="http://purl.org/dc/dcmitype/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8A51949-CE2D-4D1D-81B7-CD96A131197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e3_UCSF-16x9-FontA_Draft4 (1)</Template>
  <TotalTime>5787</TotalTime>
  <Words>2301</Words>
  <Application>Microsoft Office PowerPoint</Application>
  <PresentationFormat>On-screen Show (16:9)</PresentationFormat>
  <Paragraphs>506</Paragraphs>
  <Slides>37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.AppleSystemUIFont</vt:lpstr>
      <vt:lpstr>Arial</vt:lpstr>
      <vt:lpstr>Calibri</vt:lpstr>
      <vt:lpstr>Corbel</vt:lpstr>
      <vt:lpstr>Garamond</vt:lpstr>
      <vt:lpstr>Wingdings</vt:lpstr>
      <vt:lpstr>UCSF Classic</vt:lpstr>
      <vt:lpstr>UCSF Contemporary</vt:lpstr>
      <vt:lpstr>Clinical Sciences Building  Move Town Hall</vt:lpstr>
      <vt:lpstr>PowerPoint Presentation</vt:lpstr>
      <vt:lpstr>Introductions &amp; Roles  </vt:lpstr>
      <vt:lpstr>Draft Clinical Sciences Building (CSB)  Change Management &amp; Move Planning Timeline</vt:lpstr>
      <vt:lpstr>Clinical Sciences Building Update (521 Parnassus Ave)</vt:lpstr>
      <vt:lpstr>Clinical Science Building – 521 Parnassus Avenue </vt:lpstr>
      <vt:lpstr>Clinical Sciences Building Amenities</vt:lpstr>
      <vt:lpstr>Clinical Sciences Building Ground Level</vt:lpstr>
      <vt:lpstr>Clinical Science Building </vt:lpstr>
      <vt:lpstr>Clinical Science Building Level 1</vt:lpstr>
      <vt:lpstr>Clinical Science Building Level 1</vt:lpstr>
      <vt:lpstr>Who is in the building?</vt:lpstr>
      <vt:lpstr>Change Management Overview</vt:lpstr>
      <vt:lpstr>Change Agents – Who are they? </vt:lpstr>
      <vt:lpstr>Change Agents </vt:lpstr>
      <vt:lpstr>Change Agents </vt:lpstr>
      <vt:lpstr>Open Plan at UCSF </vt:lpstr>
      <vt:lpstr>Building and Floor Governance </vt:lpstr>
      <vt:lpstr>Typical Floor Plan Levels 2-5</vt:lpstr>
      <vt:lpstr>Shared Spaces by Floor </vt:lpstr>
      <vt:lpstr>Clinical Science Building </vt:lpstr>
      <vt:lpstr>Floor Amenities</vt:lpstr>
      <vt:lpstr>Shared Kitchen </vt:lpstr>
      <vt:lpstr>Multi-Function Device – Copier/Print Rooms </vt:lpstr>
      <vt:lpstr>Standard Workstation</vt:lpstr>
      <vt:lpstr>Typical Private Office Furnishings </vt:lpstr>
      <vt:lpstr>Document Management – Paper-Lite</vt:lpstr>
      <vt:lpstr>Document Management – UC RRS</vt:lpstr>
      <vt:lpstr>Document Management – Options</vt:lpstr>
      <vt:lpstr>100 linear feet = 6.5 five drawer file cabinets! </vt:lpstr>
      <vt:lpstr>Document Management – Act now</vt:lpstr>
      <vt:lpstr>Move Logistics: Pre-Planning Activities</vt:lpstr>
      <vt:lpstr>Move Logistics: Planning</vt:lpstr>
      <vt:lpstr>Move Logistics: FAQ</vt:lpstr>
      <vt:lpstr>Frequently Asked Questions</vt:lpstr>
      <vt:lpstr>Resources and Information </vt:lpstr>
      <vt:lpstr>Wrap up &amp; Next Steps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your template!</dc:title>
  <dc:subject>Presentation Template</dc:subject>
  <dc:creator>Microsoft Office User</dc:creator>
  <dc:description>Derek MacDavid | derek@bigpicdesign.com</dc:description>
  <cp:lastModifiedBy>Morrison, Cristina</cp:lastModifiedBy>
  <cp:revision>189</cp:revision>
  <cp:lastPrinted>2019-01-31T18:35:35Z</cp:lastPrinted>
  <dcterms:created xsi:type="dcterms:W3CDTF">2017-04-18T17:07:44Z</dcterms:created>
  <dcterms:modified xsi:type="dcterms:W3CDTF">2019-11-26T16:30:41Z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0x01010009BFD5D484ED57438231C5F4848B6EC7</vt:lpwstr>
  </property>
</Properties>
</file>